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7.jpg" ContentType="image/png"/>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61" r:id="rId1"/>
  </p:sldMasterIdLst>
  <p:notesMasterIdLst>
    <p:notesMasterId r:id="rId70"/>
  </p:notesMasterIdLst>
  <p:handoutMasterIdLst>
    <p:handoutMasterId r:id="rId71"/>
  </p:handoutMasterIdLst>
  <p:sldIdLst>
    <p:sldId id="256" r:id="rId2"/>
    <p:sldId id="257" r:id="rId3"/>
    <p:sldId id="816" r:id="rId4"/>
    <p:sldId id="342" r:id="rId5"/>
    <p:sldId id="817" r:id="rId6"/>
    <p:sldId id="818" r:id="rId7"/>
    <p:sldId id="819" r:id="rId8"/>
    <p:sldId id="820" r:id="rId9"/>
    <p:sldId id="689" r:id="rId10"/>
    <p:sldId id="821" r:id="rId11"/>
    <p:sldId id="822" r:id="rId12"/>
    <p:sldId id="801" r:id="rId13"/>
    <p:sldId id="571" r:id="rId14"/>
    <p:sldId id="546" r:id="rId15"/>
    <p:sldId id="823" r:id="rId16"/>
    <p:sldId id="458" r:id="rId17"/>
    <p:sldId id="520" r:id="rId18"/>
    <p:sldId id="519" r:id="rId19"/>
    <p:sldId id="778" r:id="rId20"/>
    <p:sldId id="733" r:id="rId21"/>
    <p:sldId id="806" r:id="rId22"/>
    <p:sldId id="829" r:id="rId23"/>
    <p:sldId id="337" r:id="rId24"/>
    <p:sldId id="799" r:id="rId25"/>
    <p:sldId id="831" r:id="rId26"/>
    <p:sldId id="803" r:id="rId27"/>
    <p:sldId id="824" r:id="rId28"/>
    <p:sldId id="336" r:id="rId29"/>
    <p:sldId id="827" r:id="rId30"/>
    <p:sldId id="833" r:id="rId31"/>
    <p:sldId id="834" r:id="rId32"/>
    <p:sldId id="825" r:id="rId33"/>
    <p:sldId id="761" r:id="rId34"/>
    <p:sldId id="835" r:id="rId35"/>
    <p:sldId id="810" r:id="rId36"/>
    <p:sldId id="780" r:id="rId37"/>
    <p:sldId id="259" r:id="rId38"/>
    <p:sldId id="752" r:id="rId39"/>
    <p:sldId id="781" r:id="rId40"/>
    <p:sldId id="750" r:id="rId41"/>
    <p:sldId id="590" r:id="rId42"/>
    <p:sldId id="565" r:id="rId43"/>
    <p:sldId id="768" r:id="rId44"/>
    <p:sldId id="600" r:id="rId45"/>
    <p:sldId id="782" r:id="rId46"/>
    <p:sldId id="836" r:id="rId47"/>
    <p:sldId id="755" r:id="rId48"/>
    <p:sldId id="756" r:id="rId49"/>
    <p:sldId id="828" r:id="rId50"/>
    <p:sldId id="475" r:id="rId51"/>
    <p:sldId id="658" r:id="rId52"/>
    <p:sldId id="813" r:id="rId53"/>
    <p:sldId id="636" r:id="rId54"/>
    <p:sldId id="343" r:id="rId55"/>
    <p:sldId id="644" r:id="rId56"/>
    <p:sldId id="646" r:id="rId57"/>
    <p:sldId id="647" r:id="rId58"/>
    <p:sldId id="661" r:id="rId59"/>
    <p:sldId id="662" r:id="rId60"/>
    <p:sldId id="809" r:id="rId61"/>
    <p:sldId id="378" r:id="rId62"/>
    <p:sldId id="753" r:id="rId63"/>
    <p:sldId id="754" r:id="rId64"/>
    <p:sldId id="763" r:id="rId65"/>
    <p:sldId id="762" r:id="rId66"/>
    <p:sldId id="735" r:id="rId67"/>
    <p:sldId id="740" r:id="rId68"/>
    <p:sldId id="749" r:id="rId69"/>
  </p:sldIdLst>
  <p:sldSz cx="12195175" cy="6859588"/>
  <p:notesSz cx="7099300" cy="10234613"/>
  <p:defaultTextStyle>
    <a:defPPr>
      <a:defRPr lang="en-US"/>
    </a:defPPr>
    <a:lvl1pPr marL="0" algn="l" defTabSz="1219362" rtl="0" eaLnBrk="1" latinLnBrk="0" hangingPunct="1">
      <a:defRPr sz="2400" kern="1200">
        <a:solidFill>
          <a:schemeClr val="tx1"/>
        </a:solidFill>
        <a:latin typeface="+mn-lt"/>
        <a:ea typeface="+mn-ea"/>
        <a:cs typeface="+mn-cs"/>
      </a:defRPr>
    </a:lvl1pPr>
    <a:lvl2pPr marL="609682" algn="l" defTabSz="1219362" rtl="0" eaLnBrk="1" latinLnBrk="0" hangingPunct="1">
      <a:defRPr sz="2400" kern="1200">
        <a:solidFill>
          <a:schemeClr val="tx1"/>
        </a:solidFill>
        <a:latin typeface="+mn-lt"/>
        <a:ea typeface="+mn-ea"/>
        <a:cs typeface="+mn-cs"/>
      </a:defRPr>
    </a:lvl2pPr>
    <a:lvl3pPr marL="1219362" algn="l" defTabSz="1219362" rtl="0" eaLnBrk="1" latinLnBrk="0" hangingPunct="1">
      <a:defRPr sz="2400" kern="1200">
        <a:solidFill>
          <a:schemeClr val="tx1"/>
        </a:solidFill>
        <a:latin typeface="+mn-lt"/>
        <a:ea typeface="+mn-ea"/>
        <a:cs typeface="+mn-cs"/>
      </a:defRPr>
    </a:lvl3pPr>
    <a:lvl4pPr marL="1829044" algn="l" defTabSz="1219362" rtl="0" eaLnBrk="1" latinLnBrk="0" hangingPunct="1">
      <a:defRPr sz="2400" kern="1200">
        <a:solidFill>
          <a:schemeClr val="tx1"/>
        </a:solidFill>
        <a:latin typeface="+mn-lt"/>
        <a:ea typeface="+mn-ea"/>
        <a:cs typeface="+mn-cs"/>
      </a:defRPr>
    </a:lvl4pPr>
    <a:lvl5pPr marL="2438725" algn="l" defTabSz="1219362" rtl="0" eaLnBrk="1" latinLnBrk="0" hangingPunct="1">
      <a:defRPr sz="2400" kern="1200">
        <a:solidFill>
          <a:schemeClr val="tx1"/>
        </a:solidFill>
        <a:latin typeface="+mn-lt"/>
        <a:ea typeface="+mn-ea"/>
        <a:cs typeface="+mn-cs"/>
      </a:defRPr>
    </a:lvl5pPr>
    <a:lvl6pPr marL="3048407" algn="l" defTabSz="1219362" rtl="0" eaLnBrk="1" latinLnBrk="0" hangingPunct="1">
      <a:defRPr sz="2400" kern="1200">
        <a:solidFill>
          <a:schemeClr val="tx1"/>
        </a:solidFill>
        <a:latin typeface="+mn-lt"/>
        <a:ea typeface="+mn-ea"/>
        <a:cs typeface="+mn-cs"/>
      </a:defRPr>
    </a:lvl6pPr>
    <a:lvl7pPr marL="3658087" algn="l" defTabSz="1219362" rtl="0" eaLnBrk="1" latinLnBrk="0" hangingPunct="1">
      <a:defRPr sz="2400" kern="1200">
        <a:solidFill>
          <a:schemeClr val="tx1"/>
        </a:solidFill>
        <a:latin typeface="+mn-lt"/>
        <a:ea typeface="+mn-ea"/>
        <a:cs typeface="+mn-cs"/>
      </a:defRPr>
    </a:lvl7pPr>
    <a:lvl8pPr marL="4267768" algn="l" defTabSz="1219362" rtl="0" eaLnBrk="1" latinLnBrk="0" hangingPunct="1">
      <a:defRPr sz="2400" kern="1200">
        <a:solidFill>
          <a:schemeClr val="tx1"/>
        </a:solidFill>
        <a:latin typeface="+mn-lt"/>
        <a:ea typeface="+mn-ea"/>
        <a:cs typeface="+mn-cs"/>
      </a:defRPr>
    </a:lvl8pPr>
    <a:lvl9pPr marL="4877450" algn="l" defTabSz="121936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1" userDrawn="1">
          <p15:clr>
            <a:srgbClr val="A4A3A4"/>
          </p15:clr>
        </p15:guide>
        <p15:guide id="3" pos="393" userDrawn="1">
          <p15:clr>
            <a:srgbClr val="A4A3A4"/>
          </p15:clr>
        </p15:guide>
        <p15:guide id="4" pos="7289"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1C1C1C"/>
    <a:srgbClr val="877B77"/>
    <a:srgbClr val="E8E8E6"/>
    <a:srgbClr val="D1D0CC"/>
    <a:srgbClr val="B5B4AD"/>
    <a:srgbClr val="737164"/>
    <a:srgbClr val="B4D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6" autoAdjust="0"/>
    <p:restoredTop sz="83988"/>
  </p:normalViewPr>
  <p:slideViewPr>
    <p:cSldViewPr>
      <p:cViewPr varScale="1">
        <p:scale>
          <a:sx n="95" d="100"/>
          <a:sy n="95" d="100"/>
        </p:scale>
        <p:origin x="848" y="184"/>
      </p:cViewPr>
      <p:guideLst>
        <p:guide orient="horz" pos="2161"/>
        <p:guide pos="3841"/>
        <p:guide pos="393"/>
        <p:guide pos="7289"/>
      </p:guideLst>
    </p:cSldViewPr>
  </p:slideViewPr>
  <p:notesTextViewPr>
    <p:cViewPr>
      <p:scale>
        <a:sx n="75" d="100"/>
        <a:sy n="75" d="100"/>
      </p:scale>
      <p:origin x="0" y="0"/>
    </p:cViewPr>
  </p:notesTextViewPr>
  <p:sorterViewPr>
    <p:cViewPr>
      <p:scale>
        <a:sx n="1" d="1"/>
        <a:sy n="1" d="1"/>
      </p:scale>
      <p:origin x="0" y="0"/>
    </p:cViewPr>
  </p:sorterViewPr>
  <p:notesViewPr>
    <p:cSldViewPr>
      <p:cViewPr varScale="1">
        <p:scale>
          <a:sx n="82" d="100"/>
          <a:sy n="82" d="100"/>
        </p:scale>
        <p:origin x="-3180"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511731"/>
          </a:xfrm>
          <a:prstGeom prst="rect">
            <a:avLst/>
          </a:prstGeom>
        </p:spPr>
        <p:txBody>
          <a:bodyPr vert="horz" lIns="94760" tIns="47380" rIns="94760" bIns="47380" rtlCol="0"/>
          <a:lstStyle>
            <a:lvl1pPr algn="l">
              <a:defRPr sz="1200"/>
            </a:lvl1pPr>
          </a:lstStyle>
          <a:p>
            <a:endParaRPr lang="en-AU"/>
          </a:p>
        </p:txBody>
      </p:sp>
      <p:sp>
        <p:nvSpPr>
          <p:cNvPr id="3" name="Date Placeholder 2"/>
          <p:cNvSpPr>
            <a:spLocks noGrp="1"/>
          </p:cNvSpPr>
          <p:nvPr>
            <p:ph type="dt" sz="quarter" idx="1"/>
          </p:nvPr>
        </p:nvSpPr>
        <p:spPr>
          <a:xfrm>
            <a:off x="4021296" y="1"/>
            <a:ext cx="3076363" cy="511731"/>
          </a:xfrm>
          <a:prstGeom prst="rect">
            <a:avLst/>
          </a:prstGeom>
        </p:spPr>
        <p:txBody>
          <a:bodyPr vert="horz" lIns="94760" tIns="47380" rIns="94760" bIns="47380" rtlCol="0"/>
          <a:lstStyle>
            <a:lvl1pPr algn="r">
              <a:defRPr sz="1200"/>
            </a:lvl1pPr>
          </a:lstStyle>
          <a:p>
            <a:fld id="{EE596744-376F-4850-89F4-EE7D0BE4DEA4}" type="datetimeFigureOut">
              <a:rPr lang="en-AU" smtClean="0"/>
              <a:t>24/8/21</a:t>
            </a:fld>
            <a:endParaRPr lang="en-AU"/>
          </a:p>
        </p:txBody>
      </p:sp>
      <p:sp>
        <p:nvSpPr>
          <p:cNvPr id="4" name="Footer Placeholder 3"/>
          <p:cNvSpPr>
            <a:spLocks noGrp="1"/>
          </p:cNvSpPr>
          <p:nvPr>
            <p:ph type="ftr" sz="quarter" idx="2"/>
          </p:nvPr>
        </p:nvSpPr>
        <p:spPr>
          <a:xfrm>
            <a:off x="2" y="9721107"/>
            <a:ext cx="3076363" cy="511731"/>
          </a:xfrm>
          <a:prstGeom prst="rect">
            <a:avLst/>
          </a:prstGeom>
        </p:spPr>
        <p:txBody>
          <a:bodyPr vert="horz" lIns="94760" tIns="47380" rIns="94760" bIns="47380" rtlCol="0" anchor="b"/>
          <a:lstStyle>
            <a:lvl1pPr algn="l">
              <a:defRPr sz="1200"/>
            </a:lvl1pPr>
          </a:lstStyle>
          <a:p>
            <a:endParaRPr lang="en-AU"/>
          </a:p>
        </p:txBody>
      </p:sp>
      <p:sp>
        <p:nvSpPr>
          <p:cNvPr id="5" name="Slide Number Placeholder 4"/>
          <p:cNvSpPr>
            <a:spLocks noGrp="1"/>
          </p:cNvSpPr>
          <p:nvPr>
            <p:ph type="sldNum" sz="quarter" idx="3"/>
          </p:nvPr>
        </p:nvSpPr>
        <p:spPr>
          <a:xfrm>
            <a:off x="4021296" y="9721107"/>
            <a:ext cx="3076363" cy="511731"/>
          </a:xfrm>
          <a:prstGeom prst="rect">
            <a:avLst/>
          </a:prstGeom>
        </p:spPr>
        <p:txBody>
          <a:bodyPr vert="horz" lIns="94760" tIns="47380" rIns="94760" bIns="47380" rtlCol="0" anchor="b"/>
          <a:lstStyle>
            <a:lvl1pPr algn="r">
              <a:defRPr sz="1200"/>
            </a:lvl1pPr>
          </a:lstStyle>
          <a:p>
            <a:fld id="{BC2D7AFF-424E-4AD0-9C5F-2F7D9CE32D41}" type="slidenum">
              <a:rPr lang="en-AU" smtClean="0"/>
              <a:t>‹#›</a:t>
            </a:fld>
            <a:endParaRPr lang="en-AU"/>
          </a:p>
        </p:txBody>
      </p:sp>
    </p:spTree>
    <p:extLst>
      <p:ext uri="{BB962C8B-B14F-4D97-AF65-F5344CB8AC3E}">
        <p14:creationId xmlns:p14="http://schemas.microsoft.com/office/powerpoint/2010/main" val="2783563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511731"/>
          </a:xfrm>
          <a:prstGeom prst="rect">
            <a:avLst/>
          </a:prstGeom>
        </p:spPr>
        <p:txBody>
          <a:bodyPr vert="horz" lIns="94760" tIns="47380" rIns="94760" bIns="47380" rtlCol="0"/>
          <a:lstStyle>
            <a:lvl1pPr algn="l">
              <a:defRPr sz="1200"/>
            </a:lvl1pPr>
          </a:lstStyle>
          <a:p>
            <a:endParaRPr lang="en-AU"/>
          </a:p>
        </p:txBody>
      </p:sp>
      <p:sp>
        <p:nvSpPr>
          <p:cNvPr id="3" name="Date Placeholder 2"/>
          <p:cNvSpPr>
            <a:spLocks noGrp="1"/>
          </p:cNvSpPr>
          <p:nvPr>
            <p:ph type="dt" idx="1"/>
          </p:nvPr>
        </p:nvSpPr>
        <p:spPr>
          <a:xfrm>
            <a:off x="4021296" y="1"/>
            <a:ext cx="3076363" cy="511731"/>
          </a:xfrm>
          <a:prstGeom prst="rect">
            <a:avLst/>
          </a:prstGeom>
        </p:spPr>
        <p:txBody>
          <a:bodyPr vert="horz" lIns="94760" tIns="47380" rIns="94760" bIns="47380" rtlCol="0"/>
          <a:lstStyle>
            <a:lvl1pPr algn="r">
              <a:defRPr sz="1200"/>
            </a:lvl1pPr>
          </a:lstStyle>
          <a:p>
            <a:fld id="{FE628F97-E0E8-44B7-97F8-BBACC099E9B7}" type="datetimeFigureOut">
              <a:rPr lang="en-AU" smtClean="0"/>
              <a:t>24/8/21</a:t>
            </a:fld>
            <a:endParaRPr lang="en-AU"/>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0" tIns="47380" rIns="94760" bIns="47380" rtlCol="0" anchor="ctr"/>
          <a:lstStyle/>
          <a:p>
            <a:endParaRPr lang="en-AU"/>
          </a:p>
        </p:txBody>
      </p:sp>
      <p:sp>
        <p:nvSpPr>
          <p:cNvPr id="5" name="Notes Placeholder 4"/>
          <p:cNvSpPr>
            <a:spLocks noGrp="1"/>
          </p:cNvSpPr>
          <p:nvPr>
            <p:ph type="body" sz="quarter" idx="3"/>
          </p:nvPr>
        </p:nvSpPr>
        <p:spPr>
          <a:xfrm>
            <a:off x="709931" y="4861443"/>
            <a:ext cx="5679440" cy="4605576"/>
          </a:xfrm>
          <a:prstGeom prst="rect">
            <a:avLst/>
          </a:prstGeom>
        </p:spPr>
        <p:txBody>
          <a:bodyPr vert="horz" lIns="94760" tIns="47380" rIns="94760" bIns="47380" rtlCol="0"/>
          <a:lstStyle/>
          <a:p>
            <a:pPr lvl="0"/>
            <a:endParaRPr lang="en-AU" dirty="0"/>
          </a:p>
        </p:txBody>
      </p:sp>
      <p:sp>
        <p:nvSpPr>
          <p:cNvPr id="6" name="Footer Placeholder 5"/>
          <p:cNvSpPr>
            <a:spLocks noGrp="1"/>
          </p:cNvSpPr>
          <p:nvPr>
            <p:ph type="ftr" sz="quarter" idx="4"/>
          </p:nvPr>
        </p:nvSpPr>
        <p:spPr>
          <a:xfrm>
            <a:off x="2" y="9721107"/>
            <a:ext cx="3076363" cy="511731"/>
          </a:xfrm>
          <a:prstGeom prst="rect">
            <a:avLst/>
          </a:prstGeom>
        </p:spPr>
        <p:txBody>
          <a:bodyPr vert="horz" lIns="94760" tIns="47380" rIns="94760" bIns="47380" rtlCol="0" anchor="b"/>
          <a:lstStyle>
            <a:lvl1pPr algn="l">
              <a:defRPr sz="1200"/>
            </a:lvl1pPr>
          </a:lstStyle>
          <a:p>
            <a:endParaRPr lang="en-AU"/>
          </a:p>
        </p:txBody>
      </p:sp>
      <p:sp>
        <p:nvSpPr>
          <p:cNvPr id="7" name="Slide Number Placeholder 6"/>
          <p:cNvSpPr>
            <a:spLocks noGrp="1"/>
          </p:cNvSpPr>
          <p:nvPr>
            <p:ph type="sldNum" sz="quarter" idx="5"/>
          </p:nvPr>
        </p:nvSpPr>
        <p:spPr>
          <a:xfrm>
            <a:off x="4021296" y="9721107"/>
            <a:ext cx="3076363" cy="511731"/>
          </a:xfrm>
          <a:prstGeom prst="rect">
            <a:avLst/>
          </a:prstGeom>
        </p:spPr>
        <p:txBody>
          <a:bodyPr vert="horz" lIns="94760" tIns="47380" rIns="94760" bIns="47380" rtlCol="0" anchor="b"/>
          <a:lstStyle>
            <a:lvl1pPr algn="r">
              <a:defRPr sz="1200"/>
            </a:lvl1pPr>
          </a:lstStyle>
          <a:p>
            <a:fld id="{476CE97B-5A03-4D41-8621-6D830E932844}" type="slidenum">
              <a:rPr lang="en-AU" smtClean="0"/>
              <a:t>‹#›</a:t>
            </a:fld>
            <a:endParaRPr lang="en-AU"/>
          </a:p>
        </p:txBody>
      </p:sp>
    </p:spTree>
    <p:extLst>
      <p:ext uri="{BB962C8B-B14F-4D97-AF65-F5344CB8AC3E}">
        <p14:creationId xmlns:p14="http://schemas.microsoft.com/office/powerpoint/2010/main" val="4139378113"/>
      </p:ext>
    </p:extLst>
  </p:cSld>
  <p:clrMap bg1="lt1" tx1="dk1" bg2="lt2" tx2="dk2" accent1="accent1" accent2="accent2" accent3="accent3" accent4="accent4" accent5="accent5" accent6="accent6" hlink="hlink" folHlink="folHlink"/>
  <p:notesStyle>
    <a:lvl1pPr marL="0" algn="l" defTabSz="480064" rtl="0" eaLnBrk="1" latinLnBrk="0" hangingPunct="1">
      <a:defRPr sz="1600" kern="1200">
        <a:solidFill>
          <a:schemeClr val="tx1"/>
        </a:solidFill>
        <a:latin typeface="+mn-lt"/>
        <a:ea typeface="+mn-ea"/>
        <a:cs typeface="+mn-cs"/>
      </a:defRPr>
    </a:lvl1pPr>
    <a:lvl2pPr marL="480064" algn="l" defTabSz="480064" rtl="0" eaLnBrk="1" latinLnBrk="0" hangingPunct="1">
      <a:defRPr sz="1600" kern="1200">
        <a:solidFill>
          <a:schemeClr val="tx1"/>
        </a:solidFill>
        <a:latin typeface="+mn-lt"/>
        <a:ea typeface="+mn-ea"/>
        <a:cs typeface="+mn-cs"/>
      </a:defRPr>
    </a:lvl2pPr>
    <a:lvl3pPr marL="960128" algn="l" defTabSz="1219362" rtl="0" eaLnBrk="1" latinLnBrk="0" hangingPunct="1">
      <a:defRPr sz="1600" kern="1200">
        <a:solidFill>
          <a:schemeClr val="tx1"/>
        </a:solidFill>
        <a:latin typeface="+mn-lt"/>
        <a:ea typeface="+mn-ea"/>
        <a:cs typeface="+mn-cs"/>
      </a:defRPr>
    </a:lvl3pPr>
    <a:lvl4pPr marL="1440192" algn="l" defTabSz="1219362" rtl="0" eaLnBrk="1" latinLnBrk="0" hangingPunct="1">
      <a:defRPr sz="1600" kern="1200">
        <a:solidFill>
          <a:schemeClr val="tx1"/>
        </a:solidFill>
        <a:latin typeface="+mn-lt"/>
        <a:ea typeface="+mn-ea"/>
        <a:cs typeface="+mn-cs"/>
      </a:defRPr>
    </a:lvl4pPr>
    <a:lvl5pPr marL="2880384" algn="l" defTabSz="480064" rtl="0" eaLnBrk="1" latinLnBrk="0" hangingPunct="1">
      <a:defRPr sz="1600" kern="1200" baseline="0">
        <a:solidFill>
          <a:schemeClr val="tx1"/>
        </a:solidFill>
        <a:latin typeface="+mn-lt"/>
        <a:ea typeface="+mn-ea"/>
        <a:cs typeface="+mn-cs"/>
      </a:defRPr>
    </a:lvl5pPr>
    <a:lvl6pPr marL="3048407" algn="l" defTabSz="1219362" rtl="0" eaLnBrk="1" latinLnBrk="0" hangingPunct="1">
      <a:defRPr sz="1600" kern="1200">
        <a:solidFill>
          <a:schemeClr val="tx1"/>
        </a:solidFill>
        <a:latin typeface="+mn-lt"/>
        <a:ea typeface="+mn-ea"/>
        <a:cs typeface="+mn-cs"/>
      </a:defRPr>
    </a:lvl6pPr>
    <a:lvl7pPr marL="3658087" algn="l" defTabSz="1219362" rtl="0" eaLnBrk="1" latinLnBrk="0" hangingPunct="1">
      <a:defRPr sz="1600" kern="1200">
        <a:solidFill>
          <a:schemeClr val="tx1"/>
        </a:solidFill>
        <a:latin typeface="+mn-lt"/>
        <a:ea typeface="+mn-ea"/>
        <a:cs typeface="+mn-cs"/>
      </a:defRPr>
    </a:lvl7pPr>
    <a:lvl8pPr marL="4267768" algn="l" defTabSz="1219362" rtl="0" eaLnBrk="1" latinLnBrk="0" hangingPunct="1">
      <a:defRPr sz="1600" kern="1200">
        <a:solidFill>
          <a:schemeClr val="tx1"/>
        </a:solidFill>
        <a:latin typeface="+mn-lt"/>
        <a:ea typeface="+mn-ea"/>
        <a:cs typeface="+mn-cs"/>
      </a:defRPr>
    </a:lvl8pPr>
    <a:lvl9pPr marL="4877450" algn="l" defTabSz="121936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492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Leaked report indicates many tipping points are closer than previously thought</a:t>
            </a:r>
          </a:p>
        </p:txBody>
      </p:sp>
      <p:sp>
        <p:nvSpPr>
          <p:cNvPr id="4" name="Slide Number Placeholder 3"/>
          <p:cNvSpPr>
            <a:spLocks noGrp="1"/>
          </p:cNvSpPr>
          <p:nvPr>
            <p:ph type="sldNum" sz="quarter" idx="5"/>
          </p:nvPr>
        </p:nvSpPr>
        <p:spPr/>
        <p:txBody>
          <a:bodyPr/>
          <a:lstStyle/>
          <a:p>
            <a:fld id="{476CE97B-5A03-4D41-8621-6D830E932844}" type="slidenum">
              <a:rPr lang="en-AU" smtClean="0"/>
              <a:t>52</a:t>
            </a:fld>
            <a:endParaRPr lang="en-AU"/>
          </a:p>
        </p:txBody>
      </p:sp>
    </p:spTree>
    <p:extLst>
      <p:ext uri="{BB962C8B-B14F-4D97-AF65-F5344CB8AC3E}">
        <p14:creationId xmlns:p14="http://schemas.microsoft.com/office/powerpoint/2010/main" val="181443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Leaked report indicates many tipping points are closer than previously thought</a:t>
            </a:r>
          </a:p>
        </p:txBody>
      </p:sp>
      <p:sp>
        <p:nvSpPr>
          <p:cNvPr id="4" name="Slide Number Placeholder 3"/>
          <p:cNvSpPr>
            <a:spLocks noGrp="1"/>
          </p:cNvSpPr>
          <p:nvPr>
            <p:ph type="sldNum" sz="quarter" idx="5"/>
          </p:nvPr>
        </p:nvSpPr>
        <p:spPr/>
        <p:txBody>
          <a:bodyPr/>
          <a:lstStyle/>
          <a:p>
            <a:fld id="{476CE97B-5A03-4D41-8621-6D830E932844}" type="slidenum">
              <a:rPr lang="en-AU" smtClean="0"/>
              <a:t>3</a:t>
            </a:fld>
            <a:endParaRPr lang="en-AU"/>
          </a:p>
        </p:txBody>
      </p:sp>
    </p:spTree>
    <p:extLst>
      <p:ext uri="{BB962C8B-B14F-4D97-AF65-F5344CB8AC3E}">
        <p14:creationId xmlns:p14="http://schemas.microsoft.com/office/powerpoint/2010/main" val="400582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released June 15</a:t>
            </a:r>
            <a:r>
              <a:rPr lang="en-US" baseline="30000" dirty="0"/>
              <a:t>th</a:t>
            </a:r>
            <a:r>
              <a:rPr lang="en-US" dirty="0"/>
              <a:t> this year – main point is that projections of climate change thus far have likely been too conservative. </a:t>
            </a:r>
          </a:p>
        </p:txBody>
      </p:sp>
      <p:sp>
        <p:nvSpPr>
          <p:cNvPr id="4" name="Slide Number Placeholder 3"/>
          <p:cNvSpPr>
            <a:spLocks noGrp="1"/>
          </p:cNvSpPr>
          <p:nvPr>
            <p:ph type="sldNum" sz="quarter" idx="5"/>
          </p:nvPr>
        </p:nvSpPr>
        <p:spPr/>
        <p:txBody>
          <a:bodyPr/>
          <a:lstStyle/>
          <a:p>
            <a:fld id="{476CE97B-5A03-4D41-8621-6D830E932844}" type="slidenum">
              <a:rPr lang="en-AU" smtClean="0"/>
              <a:t>11</a:t>
            </a:fld>
            <a:endParaRPr lang="en-AU"/>
          </a:p>
        </p:txBody>
      </p:sp>
    </p:spTree>
    <p:extLst>
      <p:ext uri="{BB962C8B-B14F-4D97-AF65-F5344CB8AC3E}">
        <p14:creationId xmlns:p14="http://schemas.microsoft.com/office/powerpoint/2010/main" val="98356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7B8EA9D-9C7F-6F4C-A88B-7E1957D006D8}" type="slidenum">
              <a:rPr lang="en-US" smtClean="0"/>
              <a:t>13</a:t>
            </a:fld>
            <a:endParaRPr lang="en-US"/>
          </a:p>
        </p:txBody>
      </p:sp>
    </p:spTree>
    <p:extLst>
      <p:ext uri="{BB962C8B-B14F-4D97-AF65-F5344CB8AC3E}">
        <p14:creationId xmlns:p14="http://schemas.microsoft.com/office/powerpoint/2010/main" val="423420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Muir glacier, Alaska</a:t>
            </a:r>
          </a:p>
          <a:p>
            <a:r>
              <a:rPr lang="en-US" dirty="0"/>
              <a:t>Around one sixth of the world’s population relies on glacier melt for freshwater supply</a:t>
            </a:r>
          </a:p>
        </p:txBody>
      </p:sp>
      <p:sp>
        <p:nvSpPr>
          <p:cNvPr id="4" name="Slide Number Placeholder 3"/>
          <p:cNvSpPr>
            <a:spLocks noGrp="1"/>
          </p:cNvSpPr>
          <p:nvPr>
            <p:ph type="sldNum" sz="quarter" idx="10"/>
          </p:nvPr>
        </p:nvSpPr>
        <p:spPr/>
        <p:txBody>
          <a:bodyPr/>
          <a:lstStyle/>
          <a:p>
            <a:fld id="{5C219A94-5DBD-C04C-8B11-532A8E06ACBA}" type="slidenum">
              <a:rPr lang="en-US" smtClean="0"/>
              <a:t>16</a:t>
            </a:fld>
            <a:endParaRPr lang="en-US"/>
          </a:p>
        </p:txBody>
      </p:sp>
    </p:spTree>
    <p:extLst>
      <p:ext uri="{BB962C8B-B14F-4D97-AF65-F5344CB8AC3E}">
        <p14:creationId xmlns:p14="http://schemas.microsoft.com/office/powerpoint/2010/main" val="3215709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Tipping points include conversion of Amazonian rainforest to savanna (exacerbated by clearing and burning under present government), melting of permafrost, loss of Arctic summer ice, loss of glaciers with severe impacts on the freshwater resources for about a sixth of the world’s population</a:t>
            </a:r>
          </a:p>
        </p:txBody>
      </p:sp>
      <p:sp>
        <p:nvSpPr>
          <p:cNvPr id="4" name="Slide Number Placeholder 3"/>
          <p:cNvSpPr>
            <a:spLocks noGrp="1"/>
          </p:cNvSpPr>
          <p:nvPr>
            <p:ph type="sldNum" sz="quarter" idx="5"/>
          </p:nvPr>
        </p:nvSpPr>
        <p:spPr/>
        <p:txBody>
          <a:bodyPr/>
          <a:lstStyle/>
          <a:p>
            <a:fld id="{476CE97B-5A03-4D41-8621-6D830E932844}" type="slidenum">
              <a:rPr lang="en-AU" smtClean="0"/>
              <a:t>33</a:t>
            </a:fld>
            <a:endParaRPr lang="en-AU"/>
          </a:p>
        </p:txBody>
      </p:sp>
    </p:spTree>
    <p:extLst>
      <p:ext uri="{BB962C8B-B14F-4D97-AF65-F5344CB8AC3E}">
        <p14:creationId xmlns:p14="http://schemas.microsoft.com/office/powerpoint/2010/main" val="215945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91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kern="1200" dirty="0">
                <a:solidFill>
                  <a:schemeClr val="tx1"/>
                </a:solidFill>
                <a:effectLst/>
                <a:latin typeface="+mn-lt"/>
                <a:ea typeface="+mn-ea"/>
                <a:cs typeface="+mn-cs"/>
              </a:rPr>
              <a:t>Increasing average temperature, heatwaves and reduced rainfall is contributed to an increase in dangerous bushfire weather over most parts of Australia.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AU"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kern="1200" dirty="0">
                <a:solidFill>
                  <a:schemeClr val="tx1"/>
                </a:solidFill>
                <a:effectLst/>
                <a:latin typeface="+mn-lt"/>
                <a:ea typeface="+mn-ea"/>
                <a:cs typeface="+mn-cs"/>
              </a:rPr>
              <a:t>This map shows observed trends in from 1978 to 2017 in the annual (July to June) sum of the daily Forest Fire Danger Index.</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AU"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kern="1200" dirty="0">
                <a:solidFill>
                  <a:schemeClr val="tx1"/>
                </a:solidFill>
                <a:effectLst/>
                <a:latin typeface="+mn-lt"/>
                <a:ea typeface="+mn-ea"/>
                <a:cs typeface="+mn-cs"/>
              </a:rPr>
              <a:t>Positive trends, shown in the yellow to red colours, are indicative of an increasing length and intensity of the fire weather season.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AU"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kern="1200" dirty="0">
                <a:solidFill>
                  <a:schemeClr val="tx1"/>
                </a:solidFill>
                <a:effectLst/>
                <a:latin typeface="+mn-lt"/>
                <a:ea typeface="+mn-ea"/>
                <a:cs typeface="+mn-cs"/>
              </a:rPr>
              <a:t>(A trend of 300 FFDI points per decade is equivalent to an average trend of 30 FFDI points per year. Areas where there are sparse data coverage such as central parts of Western Australia are faded).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Such a marked change over such a relatively short period has to be cause for deep concern</a:t>
            </a:r>
          </a:p>
        </p:txBody>
      </p:sp>
      <p:sp>
        <p:nvSpPr>
          <p:cNvPr id="4" name="Slide Number Placeholder 3"/>
          <p:cNvSpPr>
            <a:spLocks noGrp="1"/>
          </p:cNvSpPr>
          <p:nvPr>
            <p:ph type="sldNum" sz="quarter" idx="10"/>
          </p:nvPr>
        </p:nvSpPr>
        <p:spPr/>
        <p:txBody>
          <a:bodyPr/>
          <a:lstStyle/>
          <a:p>
            <a:fld id="{6D97E19D-9732-C84F-A832-2458E2231FB4}" type="slidenum">
              <a:rPr lang="en-AU" smtClean="0"/>
              <a:pPr/>
              <a:t>42</a:t>
            </a:fld>
            <a:endParaRPr lang="en-AU"/>
          </a:p>
        </p:txBody>
      </p:sp>
    </p:spTree>
    <p:extLst>
      <p:ext uri="{BB962C8B-B14F-4D97-AF65-F5344CB8AC3E}">
        <p14:creationId xmlns:p14="http://schemas.microsoft.com/office/powerpoint/2010/main" val="618263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412" y="6419785"/>
            <a:ext cx="1728642" cy="413669"/>
          </a:xfrm>
          <a:prstGeom prst="rect">
            <a:avLst/>
          </a:prstGeom>
        </p:spPr>
      </p:pic>
    </p:spTree>
    <p:extLst>
      <p:ext uri="{BB962C8B-B14F-4D97-AF65-F5344CB8AC3E}">
        <p14:creationId xmlns:p14="http://schemas.microsoft.com/office/powerpoint/2010/main" val="271795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gree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ext Placeholder 11"/>
          <p:cNvSpPr>
            <a:spLocks noGrp="1"/>
          </p:cNvSpPr>
          <p:nvPr>
            <p:ph type="body" sz="quarter" idx="22"/>
          </p:nvPr>
        </p:nvSpPr>
        <p:spPr>
          <a:xfrm>
            <a:off x="627028" y="1413103"/>
            <a:ext cx="3370478" cy="591019"/>
          </a:xfrm>
          <a:prstGeom prst="homePlate">
            <a:avLst>
              <a:gd name="adj" fmla="val 19565"/>
            </a:avLst>
          </a:prstGeom>
          <a:solidFill>
            <a:schemeClr val="tx2"/>
          </a:solidFill>
        </p:spPr>
        <p:txBody>
          <a:bodyPr lIns="104287" tIns="52144" rIns="104287" bIns="52144" anchor="ctr">
            <a:normAutofit/>
          </a:bodyPr>
          <a:lstStyle>
            <a:lvl1pPr>
              <a:buNone/>
              <a:defRPr sz="2667" b="1"/>
            </a:lvl1pPr>
          </a:lstStyle>
          <a:p>
            <a:pPr lvl="0">
              <a:defRPr/>
            </a:pPr>
            <a:r>
              <a:rPr lang="en-US">
                <a:ea typeface="+mn-ea"/>
              </a:rPr>
              <a:t>Edit Master text styles</a:t>
            </a:r>
          </a:p>
        </p:txBody>
      </p:sp>
      <p:sp>
        <p:nvSpPr>
          <p:cNvPr id="6" name="Text Placeholder 12"/>
          <p:cNvSpPr>
            <a:spLocks noGrp="1"/>
          </p:cNvSpPr>
          <p:nvPr>
            <p:ph type="body" sz="quarter" idx="23"/>
          </p:nvPr>
        </p:nvSpPr>
        <p:spPr>
          <a:xfrm>
            <a:off x="4419633" y="1413103"/>
            <a:ext cx="3370478" cy="591019"/>
          </a:xfrm>
          <a:prstGeom prst="chevron">
            <a:avLst>
              <a:gd name="adj" fmla="val 18696"/>
            </a:avLst>
          </a:prstGeom>
          <a:solidFill>
            <a:schemeClr val="tx2"/>
          </a:solidFill>
        </p:spPr>
        <p:txBody>
          <a:bodyPr lIns="104287" tIns="52144" rIns="104287" bIns="52144" anchor="ctr">
            <a:normAutofit/>
          </a:bodyPr>
          <a:lstStyle>
            <a:lvl1pPr>
              <a:buNone/>
              <a:defRPr sz="2667" b="1"/>
            </a:lvl1pPr>
          </a:lstStyle>
          <a:p>
            <a:pPr lvl="0">
              <a:defRPr/>
            </a:pPr>
            <a:r>
              <a:rPr lang="en-US">
                <a:ea typeface="+mn-ea"/>
              </a:rPr>
              <a:t>Edit Master text styles</a:t>
            </a:r>
          </a:p>
        </p:txBody>
      </p:sp>
      <p:sp>
        <p:nvSpPr>
          <p:cNvPr id="7" name="Text Placeholder 13"/>
          <p:cNvSpPr>
            <a:spLocks noGrp="1"/>
          </p:cNvSpPr>
          <p:nvPr>
            <p:ph type="body" sz="quarter" idx="25"/>
          </p:nvPr>
        </p:nvSpPr>
        <p:spPr>
          <a:xfrm>
            <a:off x="8212239" y="1413103"/>
            <a:ext cx="3370478" cy="591019"/>
          </a:xfrm>
          <a:prstGeom prst="chevron">
            <a:avLst>
              <a:gd name="adj" fmla="val 18719"/>
            </a:avLst>
          </a:prstGeom>
          <a:solidFill>
            <a:schemeClr val="tx2"/>
          </a:solidFill>
        </p:spPr>
        <p:txBody>
          <a:bodyPr lIns="104287" tIns="52144" rIns="104287" bIns="52144" anchor="ctr">
            <a:normAutofit/>
          </a:bodyPr>
          <a:lstStyle>
            <a:lvl1pPr>
              <a:buNone/>
              <a:defRPr sz="2667" b="1">
                <a:solidFill>
                  <a:schemeClr val="tx1"/>
                </a:solidFill>
              </a:defRPr>
            </a:lvl1pPr>
          </a:lstStyle>
          <a:p>
            <a:pPr lvl="0"/>
            <a:r>
              <a:rPr lang="en-US"/>
              <a:t>Edit Master text styles</a:t>
            </a:r>
          </a:p>
        </p:txBody>
      </p:sp>
      <p:sp>
        <p:nvSpPr>
          <p:cNvPr id="8" name="Text Placeholder 13"/>
          <p:cNvSpPr>
            <a:spLocks noGrp="1"/>
          </p:cNvSpPr>
          <p:nvPr>
            <p:ph type="body" sz="quarter" idx="19"/>
          </p:nvPr>
        </p:nvSpPr>
        <p:spPr>
          <a:xfrm>
            <a:off x="625166" y="2205375"/>
            <a:ext cx="3372343" cy="3961356"/>
          </a:xfrm>
        </p:spPr>
        <p:txBody>
          <a:bodyPr>
            <a:noAutofit/>
          </a:bodyPr>
          <a:lstStyle>
            <a:lvl1pPr marL="0" indent="0">
              <a:buNone/>
              <a:defRPr sz="2667"/>
            </a:lvl1pPr>
            <a:lvl2pPr>
              <a:defRPr sz="2400"/>
            </a:lvl2pPr>
          </a:lstStyle>
          <a:p>
            <a:pPr lvl="0"/>
            <a:r>
              <a:rPr lang="en-US"/>
              <a:t>Edit Master text styles</a:t>
            </a:r>
          </a:p>
        </p:txBody>
      </p:sp>
      <p:sp>
        <p:nvSpPr>
          <p:cNvPr id="9" name="Text Placeholder 13"/>
          <p:cNvSpPr>
            <a:spLocks noGrp="1"/>
          </p:cNvSpPr>
          <p:nvPr>
            <p:ph type="body" sz="quarter" idx="21"/>
          </p:nvPr>
        </p:nvSpPr>
        <p:spPr>
          <a:xfrm>
            <a:off x="4417766" y="2205375"/>
            <a:ext cx="3372345" cy="3961356"/>
          </a:xfrm>
        </p:spPr>
        <p:txBody>
          <a:bodyPr>
            <a:noAutofit/>
          </a:bodyPr>
          <a:lstStyle>
            <a:lvl1pPr marL="0" indent="0">
              <a:buNone/>
              <a:defRPr sz="2667"/>
            </a:lvl1pPr>
            <a:lvl2pPr>
              <a:defRPr sz="2400"/>
            </a:lvl2pPr>
          </a:lstStyle>
          <a:p>
            <a:pPr lvl="0"/>
            <a:r>
              <a:rPr lang="en-US"/>
              <a:t>Edit Master text styles</a:t>
            </a:r>
          </a:p>
        </p:txBody>
      </p:sp>
      <p:sp>
        <p:nvSpPr>
          <p:cNvPr id="10" name="Text Placeholder 13"/>
          <p:cNvSpPr>
            <a:spLocks noGrp="1"/>
          </p:cNvSpPr>
          <p:nvPr>
            <p:ph type="body" sz="quarter" idx="26"/>
          </p:nvPr>
        </p:nvSpPr>
        <p:spPr>
          <a:xfrm>
            <a:off x="8210372" y="2205376"/>
            <a:ext cx="3372345" cy="3961356"/>
          </a:xfrm>
        </p:spPr>
        <p:txBody>
          <a:bodyPr>
            <a:noAutofit/>
          </a:bodyPr>
          <a:lstStyle>
            <a:lvl1pPr marL="0" indent="0">
              <a:buNone/>
              <a:defRPr sz="2667"/>
            </a:lvl1pPr>
            <a:lvl2pPr>
              <a:defRPr sz="2400"/>
            </a:lvl2pPr>
          </a:lstStyle>
          <a:p>
            <a:pPr lvl="0"/>
            <a:r>
              <a:rPr lang="en-US"/>
              <a:t>Edit Master text styles</a:t>
            </a:r>
          </a:p>
        </p:txBody>
      </p:sp>
      <p:sp>
        <p:nvSpPr>
          <p:cNvPr id="12"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3"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365568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1">
    <p:spTree>
      <p:nvGrpSpPr>
        <p:cNvPr id="1" name=""/>
        <p:cNvGrpSpPr/>
        <p:nvPr/>
      </p:nvGrpSpPr>
      <p:grpSpPr>
        <a:xfrm>
          <a:off x="0" y="0"/>
          <a:ext cx="0" cy="0"/>
          <a:chOff x="0" y="0"/>
          <a:chExt cx="0" cy="0"/>
        </a:xfrm>
      </p:grpSpPr>
      <p:sp>
        <p:nvSpPr>
          <p:cNvPr id="6" name="Text Placeholder 10"/>
          <p:cNvSpPr>
            <a:spLocks noGrp="1"/>
          </p:cNvSpPr>
          <p:nvPr>
            <p:ph type="body" sz="quarter" idx="22" hasCustomPrompt="1"/>
          </p:nvPr>
        </p:nvSpPr>
        <p:spPr>
          <a:xfrm>
            <a:off x="623714" y="1989342"/>
            <a:ext cx="1440375" cy="360083"/>
          </a:xfrm>
          <a:prstGeom prst="homePlate">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7" name="Text Placeholder 10"/>
          <p:cNvSpPr>
            <a:spLocks noGrp="1"/>
          </p:cNvSpPr>
          <p:nvPr>
            <p:ph type="body" sz="quarter" idx="23" hasCustomPrompt="1"/>
          </p:nvPr>
        </p:nvSpPr>
        <p:spPr>
          <a:xfrm>
            <a:off x="1981912"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8" name="Text Placeholder 10"/>
          <p:cNvSpPr>
            <a:spLocks noGrp="1"/>
          </p:cNvSpPr>
          <p:nvPr>
            <p:ph type="body" sz="quarter" idx="24" hasCustomPrompt="1"/>
          </p:nvPr>
        </p:nvSpPr>
        <p:spPr>
          <a:xfrm>
            <a:off x="3340107" y="1989342"/>
            <a:ext cx="1440375" cy="360083"/>
          </a:xfrm>
          <a:prstGeom prst="chevron">
            <a:avLst/>
          </a:prstGeom>
          <a:solidFill>
            <a:schemeClr val="tx2"/>
          </a:solidFill>
        </p:spPr>
        <p:txBody>
          <a:bodyPr>
            <a:noAutofit/>
          </a:bodyPr>
          <a:lstStyle>
            <a:lvl1pPr marL="0" indent="0">
              <a:buNone/>
              <a:defRPr sz="2400">
                <a:solidFill>
                  <a:schemeClr val="tx1"/>
                </a:solidFill>
              </a:defRPr>
            </a:lvl1pPr>
          </a:lstStyle>
          <a:p>
            <a:pPr lvl="0"/>
            <a:r>
              <a:rPr lang="en-US" dirty="0"/>
              <a:t> </a:t>
            </a:r>
            <a:endParaRPr lang="en-AU" dirty="0"/>
          </a:p>
        </p:txBody>
      </p:sp>
      <p:sp>
        <p:nvSpPr>
          <p:cNvPr id="9" name="Text Placeholder 10"/>
          <p:cNvSpPr>
            <a:spLocks noGrp="1"/>
          </p:cNvSpPr>
          <p:nvPr>
            <p:ph type="body" sz="quarter" idx="25" hasCustomPrompt="1"/>
          </p:nvPr>
        </p:nvSpPr>
        <p:spPr>
          <a:xfrm>
            <a:off x="4698303"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10" name="Text Placeholder 10"/>
          <p:cNvSpPr>
            <a:spLocks noGrp="1"/>
          </p:cNvSpPr>
          <p:nvPr>
            <p:ph type="body" sz="quarter" idx="26" hasCustomPrompt="1"/>
          </p:nvPr>
        </p:nvSpPr>
        <p:spPr>
          <a:xfrm>
            <a:off x="6056499"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11" name="Text Placeholder 10"/>
          <p:cNvSpPr>
            <a:spLocks noGrp="1"/>
          </p:cNvSpPr>
          <p:nvPr>
            <p:ph type="body" sz="quarter" idx="27" hasCustomPrompt="1"/>
          </p:nvPr>
        </p:nvSpPr>
        <p:spPr>
          <a:xfrm>
            <a:off x="8772892"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12" name="Text Placeholder 10"/>
          <p:cNvSpPr>
            <a:spLocks noGrp="1"/>
          </p:cNvSpPr>
          <p:nvPr>
            <p:ph type="body" sz="quarter" idx="28" hasCustomPrompt="1"/>
          </p:nvPr>
        </p:nvSpPr>
        <p:spPr>
          <a:xfrm>
            <a:off x="7414697"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13" name="Text Placeholder 10"/>
          <p:cNvSpPr>
            <a:spLocks noGrp="1"/>
          </p:cNvSpPr>
          <p:nvPr>
            <p:ph type="body" sz="quarter" idx="29" hasCustomPrompt="1"/>
          </p:nvPr>
        </p:nvSpPr>
        <p:spPr>
          <a:xfrm>
            <a:off x="10131087" y="1989342"/>
            <a:ext cx="1440375" cy="360083"/>
          </a:xfrm>
          <a:prstGeom prst="chevron">
            <a:avLst/>
          </a:prstGeom>
          <a:solidFill>
            <a:schemeClr val="bg2">
              <a:lumMod val="50000"/>
            </a:schemeClr>
          </a:solidFill>
        </p:spPr>
        <p:txBody>
          <a:bodyPr>
            <a:noAutofit/>
          </a:bodyPr>
          <a:lstStyle>
            <a:lvl1pPr marL="0" indent="0">
              <a:buNone/>
              <a:defRPr sz="2400">
                <a:solidFill>
                  <a:schemeClr val="bg1"/>
                </a:solidFill>
              </a:defRPr>
            </a:lvl1pPr>
          </a:lstStyle>
          <a:p>
            <a:pPr lvl="0"/>
            <a:r>
              <a:rPr lang="en-US" dirty="0"/>
              <a:t> </a:t>
            </a:r>
            <a:endParaRPr lang="en-AU" dirty="0"/>
          </a:p>
        </p:txBody>
      </p:sp>
      <p:sp>
        <p:nvSpPr>
          <p:cNvPr id="14" name="Title 13"/>
          <p:cNvSpPr>
            <a:spLocks noGrp="1"/>
          </p:cNvSpPr>
          <p:nvPr>
            <p:ph type="title"/>
          </p:nvPr>
        </p:nvSpPr>
        <p:spPr/>
        <p:txBody>
          <a:bodyPr/>
          <a:lstStyle/>
          <a:p>
            <a:r>
              <a:rPr lang="en-US"/>
              <a:t>Click to edit Master title style</a:t>
            </a:r>
            <a:endParaRPr lang="en-AU"/>
          </a:p>
        </p:txBody>
      </p:sp>
      <p:sp>
        <p:nvSpPr>
          <p:cNvPr id="16"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7"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15" name="Content Placeholder 2"/>
          <p:cNvSpPr>
            <a:spLocks noGrp="1"/>
          </p:cNvSpPr>
          <p:nvPr>
            <p:ph idx="10"/>
          </p:nvPr>
        </p:nvSpPr>
        <p:spPr>
          <a:xfrm>
            <a:off x="623555" y="3357769"/>
            <a:ext cx="10948066" cy="2808962"/>
          </a:xfrm>
          <a:ln>
            <a:noFill/>
          </a:ln>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47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ext Placeholder 4"/>
          <p:cNvSpPr>
            <a:spLocks noGrp="1"/>
          </p:cNvSpPr>
          <p:nvPr>
            <p:ph type="body" sz="quarter" idx="12" hasCustomPrompt="1"/>
          </p:nvPr>
        </p:nvSpPr>
        <p:spPr>
          <a:xfrm rot="5400000">
            <a:off x="1086940" y="949720"/>
            <a:ext cx="993945" cy="1920713"/>
          </a:xfrm>
          <a:prstGeom prst="homePlate">
            <a:avLst/>
          </a:prstGeom>
          <a:solidFill>
            <a:schemeClr val="tx1"/>
          </a:solidFill>
        </p:spPr>
        <p:txBody>
          <a:bodyPr vert="vert270">
            <a:noAutofit/>
          </a:bodyPr>
          <a:lstStyle>
            <a:lvl1pPr marL="0" indent="0" algn="ctr">
              <a:buNone/>
              <a:defRPr sz="2667">
                <a:solidFill>
                  <a:schemeClr val="bg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6" name="Text Placeholder 4"/>
          <p:cNvSpPr>
            <a:spLocks noGrp="1"/>
          </p:cNvSpPr>
          <p:nvPr>
            <p:ph type="body" sz="quarter" idx="13" hasCustomPrompt="1"/>
          </p:nvPr>
        </p:nvSpPr>
        <p:spPr>
          <a:xfrm rot="5400000">
            <a:off x="1086942" y="2202950"/>
            <a:ext cx="993943" cy="1920713"/>
          </a:xfrm>
          <a:prstGeom prst="homePlate">
            <a:avLst/>
          </a:prstGeom>
          <a:solidFill>
            <a:schemeClr val="tx2"/>
          </a:solidFill>
        </p:spPr>
        <p:txBody>
          <a:bodyPr vert="vert270">
            <a:noAutofit/>
          </a:bodyPr>
          <a:lstStyle>
            <a:lvl1pPr marL="0" indent="0" algn="ctr">
              <a:buNone/>
              <a:defRPr sz="2667">
                <a:solidFill>
                  <a:schemeClr val="tx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7" name="Text Placeholder 4"/>
          <p:cNvSpPr>
            <a:spLocks noGrp="1"/>
          </p:cNvSpPr>
          <p:nvPr>
            <p:ph type="body" sz="quarter" idx="14" hasCustomPrompt="1"/>
          </p:nvPr>
        </p:nvSpPr>
        <p:spPr>
          <a:xfrm rot="5400000">
            <a:off x="1086942" y="4709408"/>
            <a:ext cx="993943" cy="1920713"/>
          </a:xfrm>
          <a:prstGeom prst="homePlate">
            <a:avLst/>
          </a:prstGeom>
          <a:solidFill>
            <a:schemeClr val="tx2"/>
          </a:solidFill>
        </p:spPr>
        <p:txBody>
          <a:bodyPr vert="vert270">
            <a:noAutofit/>
          </a:bodyPr>
          <a:lstStyle>
            <a:lvl1pPr marL="0" indent="0" algn="ctr">
              <a:buNone/>
              <a:defRPr sz="2667">
                <a:solidFill>
                  <a:schemeClr val="tx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8" name="Text Placeholder 4"/>
          <p:cNvSpPr>
            <a:spLocks noGrp="1"/>
          </p:cNvSpPr>
          <p:nvPr>
            <p:ph type="body" sz="quarter" idx="15" hasCustomPrompt="1"/>
          </p:nvPr>
        </p:nvSpPr>
        <p:spPr>
          <a:xfrm rot="5400000">
            <a:off x="1086942" y="3456179"/>
            <a:ext cx="993943" cy="1920713"/>
          </a:xfrm>
          <a:prstGeom prst="homePlate">
            <a:avLst/>
          </a:prstGeom>
          <a:solidFill>
            <a:schemeClr val="tx1"/>
          </a:solidFill>
        </p:spPr>
        <p:txBody>
          <a:bodyPr vert="vert270">
            <a:noAutofit/>
          </a:bodyPr>
          <a:lstStyle>
            <a:lvl1pPr marL="0" indent="0" algn="ctr">
              <a:buNone/>
              <a:defRPr sz="2667">
                <a:solidFill>
                  <a:schemeClr val="bg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9" name="Text Placeholder 13"/>
          <p:cNvSpPr>
            <a:spLocks noGrp="1"/>
          </p:cNvSpPr>
          <p:nvPr>
            <p:ph type="body" sz="quarter" idx="18"/>
          </p:nvPr>
        </p:nvSpPr>
        <p:spPr>
          <a:xfrm>
            <a:off x="2544268" y="2666444"/>
            <a:ext cx="9315460" cy="993830"/>
          </a:xfrm>
        </p:spPr>
        <p:txBody>
          <a:bodyPr>
            <a:noAutofit/>
          </a:bodyPr>
          <a:lstStyle>
            <a:lvl1pPr marL="0" indent="0">
              <a:buNone/>
              <a:defRPr sz="2667"/>
            </a:lvl1pPr>
            <a:lvl2pPr>
              <a:defRPr sz="3201"/>
            </a:lvl2pPr>
          </a:lstStyle>
          <a:p>
            <a:pPr lvl="0"/>
            <a:r>
              <a:rPr lang="en-US"/>
              <a:t>Edit Master text styles</a:t>
            </a:r>
          </a:p>
        </p:txBody>
      </p:sp>
      <p:sp>
        <p:nvSpPr>
          <p:cNvPr id="10" name="Text Placeholder 13"/>
          <p:cNvSpPr>
            <a:spLocks noGrp="1"/>
          </p:cNvSpPr>
          <p:nvPr>
            <p:ph type="body" sz="quarter" idx="19"/>
          </p:nvPr>
        </p:nvSpPr>
        <p:spPr>
          <a:xfrm>
            <a:off x="2544268" y="1413103"/>
            <a:ext cx="9315460" cy="993830"/>
          </a:xfrm>
        </p:spPr>
        <p:txBody>
          <a:bodyPr>
            <a:noAutofit/>
          </a:bodyPr>
          <a:lstStyle>
            <a:lvl1pPr marL="0" indent="0">
              <a:buNone/>
              <a:defRPr sz="2667"/>
            </a:lvl1pPr>
            <a:lvl2pPr>
              <a:defRPr sz="3201"/>
            </a:lvl2pPr>
          </a:lstStyle>
          <a:p>
            <a:pPr lvl="0"/>
            <a:r>
              <a:rPr lang="en-US"/>
              <a:t>Edit Master text styles</a:t>
            </a:r>
          </a:p>
        </p:txBody>
      </p:sp>
      <p:sp>
        <p:nvSpPr>
          <p:cNvPr id="11" name="Text Placeholder 13"/>
          <p:cNvSpPr>
            <a:spLocks noGrp="1"/>
          </p:cNvSpPr>
          <p:nvPr>
            <p:ph type="body" sz="quarter" idx="21"/>
          </p:nvPr>
        </p:nvSpPr>
        <p:spPr>
          <a:xfrm>
            <a:off x="2544268" y="3919673"/>
            <a:ext cx="9315460" cy="993830"/>
          </a:xfrm>
        </p:spPr>
        <p:txBody>
          <a:bodyPr>
            <a:noAutofit/>
          </a:bodyPr>
          <a:lstStyle>
            <a:lvl1pPr marL="0" indent="0">
              <a:buNone/>
              <a:defRPr sz="2667"/>
            </a:lvl1pPr>
            <a:lvl2pPr>
              <a:defRPr sz="3201"/>
            </a:lvl2pPr>
          </a:lstStyle>
          <a:p>
            <a:pPr lvl="0"/>
            <a:r>
              <a:rPr lang="en-US"/>
              <a:t>Edit Master text styles</a:t>
            </a:r>
          </a:p>
        </p:txBody>
      </p:sp>
      <p:sp>
        <p:nvSpPr>
          <p:cNvPr id="12" name="Text Placeholder 13"/>
          <p:cNvSpPr>
            <a:spLocks noGrp="1"/>
          </p:cNvSpPr>
          <p:nvPr>
            <p:ph type="body" sz="quarter" idx="22"/>
          </p:nvPr>
        </p:nvSpPr>
        <p:spPr>
          <a:xfrm>
            <a:off x="2544268" y="5172902"/>
            <a:ext cx="9315460" cy="993830"/>
          </a:xfrm>
        </p:spPr>
        <p:txBody>
          <a:bodyPr>
            <a:noAutofit/>
          </a:bodyPr>
          <a:lstStyle>
            <a:lvl1pPr marL="0" indent="0">
              <a:buNone/>
              <a:defRPr sz="2667"/>
            </a:lvl1pPr>
            <a:lvl2pPr>
              <a:defRPr sz="3201"/>
            </a:lvl2pPr>
          </a:lstStyle>
          <a:p>
            <a:pPr lvl="0"/>
            <a:r>
              <a:rPr lang="en-US"/>
              <a:t>Edit Master text styles</a:t>
            </a:r>
          </a:p>
        </p:txBody>
      </p:sp>
      <p:sp>
        <p:nvSpPr>
          <p:cNvPr id="14"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5"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3225235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ext Placeholder 4"/>
          <p:cNvSpPr>
            <a:spLocks noGrp="1"/>
          </p:cNvSpPr>
          <p:nvPr>
            <p:ph type="body" sz="quarter" idx="12" hasCustomPrompt="1"/>
          </p:nvPr>
        </p:nvSpPr>
        <p:spPr>
          <a:xfrm>
            <a:off x="661519" y="1413105"/>
            <a:ext cx="2074820" cy="993946"/>
          </a:xfrm>
          <a:prstGeom prst="homePlate">
            <a:avLst/>
          </a:prstGeom>
          <a:solidFill>
            <a:schemeClr val="tx1"/>
          </a:solidFill>
        </p:spPr>
        <p:txBody>
          <a:bodyPr vert="horz" anchor="ctr">
            <a:noAutofit/>
          </a:bodyPr>
          <a:lstStyle>
            <a:lvl1pPr marL="0" indent="0" algn="ctr">
              <a:buNone/>
              <a:defRPr sz="2667">
                <a:solidFill>
                  <a:schemeClr val="bg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6" name="Text Placeholder 4"/>
          <p:cNvSpPr>
            <a:spLocks noGrp="1"/>
          </p:cNvSpPr>
          <p:nvPr>
            <p:ph type="body" sz="quarter" idx="13" hasCustomPrompt="1"/>
          </p:nvPr>
        </p:nvSpPr>
        <p:spPr>
          <a:xfrm>
            <a:off x="661522" y="2666335"/>
            <a:ext cx="2074816" cy="993946"/>
          </a:xfrm>
          <a:prstGeom prst="homePlate">
            <a:avLst/>
          </a:prstGeom>
          <a:solidFill>
            <a:schemeClr val="tx2"/>
          </a:solidFill>
        </p:spPr>
        <p:txBody>
          <a:bodyPr vert="horz" anchor="ctr">
            <a:noAutofit/>
          </a:bodyPr>
          <a:lstStyle>
            <a:lvl1pPr marL="0" indent="0" algn="ctr">
              <a:buNone/>
              <a:defRPr sz="2667">
                <a:solidFill>
                  <a:schemeClr val="tx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7" name="Text Placeholder 4"/>
          <p:cNvSpPr>
            <a:spLocks noGrp="1"/>
          </p:cNvSpPr>
          <p:nvPr>
            <p:ph type="body" sz="quarter" idx="14" hasCustomPrompt="1"/>
          </p:nvPr>
        </p:nvSpPr>
        <p:spPr>
          <a:xfrm>
            <a:off x="661522" y="5172794"/>
            <a:ext cx="2074816" cy="993946"/>
          </a:xfrm>
          <a:prstGeom prst="homePlate">
            <a:avLst/>
          </a:prstGeom>
          <a:solidFill>
            <a:schemeClr val="tx2"/>
          </a:solidFill>
        </p:spPr>
        <p:txBody>
          <a:bodyPr vert="horz" anchor="ctr">
            <a:noAutofit/>
          </a:bodyPr>
          <a:lstStyle>
            <a:lvl1pPr marL="0" indent="0" algn="ctr">
              <a:buNone/>
              <a:defRPr sz="2667">
                <a:solidFill>
                  <a:schemeClr val="tx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8" name="Text Placeholder 4"/>
          <p:cNvSpPr>
            <a:spLocks noGrp="1"/>
          </p:cNvSpPr>
          <p:nvPr>
            <p:ph type="body" sz="quarter" idx="15" hasCustomPrompt="1"/>
          </p:nvPr>
        </p:nvSpPr>
        <p:spPr>
          <a:xfrm>
            <a:off x="661522" y="3919564"/>
            <a:ext cx="2074816" cy="993946"/>
          </a:xfrm>
          <a:prstGeom prst="homePlate">
            <a:avLst/>
          </a:prstGeom>
          <a:solidFill>
            <a:schemeClr val="tx1"/>
          </a:solidFill>
        </p:spPr>
        <p:txBody>
          <a:bodyPr vert="horz" anchor="ctr">
            <a:noAutofit/>
          </a:bodyPr>
          <a:lstStyle>
            <a:lvl1pPr marL="0" indent="0" algn="ctr">
              <a:buNone/>
              <a:defRPr sz="2667">
                <a:solidFill>
                  <a:schemeClr val="bg1"/>
                </a:solidFill>
                <a:latin typeface="+mj-lt"/>
              </a:defRPr>
            </a:lvl1pPr>
            <a:lvl2pPr marL="522777" indent="0">
              <a:buNone/>
              <a:defRPr/>
            </a:lvl2pPr>
            <a:lvl3pPr marL="1045553" indent="0">
              <a:buNone/>
              <a:defRPr/>
            </a:lvl3pPr>
            <a:lvl4pPr marL="1568330" indent="0">
              <a:buNone/>
              <a:defRPr/>
            </a:lvl4pPr>
            <a:lvl5pPr marL="2091106" indent="0">
              <a:buNone/>
              <a:defRPr/>
            </a:lvl5pPr>
          </a:lstStyle>
          <a:p>
            <a:pPr lvl="0"/>
            <a:r>
              <a:rPr lang="en-US" dirty="0"/>
              <a:t>Heading</a:t>
            </a:r>
          </a:p>
        </p:txBody>
      </p:sp>
      <p:sp>
        <p:nvSpPr>
          <p:cNvPr id="9" name="Text Placeholder 13"/>
          <p:cNvSpPr>
            <a:spLocks noGrp="1"/>
          </p:cNvSpPr>
          <p:nvPr>
            <p:ph type="body" sz="quarter" idx="18"/>
          </p:nvPr>
        </p:nvSpPr>
        <p:spPr>
          <a:xfrm>
            <a:off x="2736339" y="2666444"/>
            <a:ext cx="9123389" cy="993830"/>
          </a:xfrm>
        </p:spPr>
        <p:txBody>
          <a:bodyPr anchor="ctr">
            <a:noAutofit/>
          </a:bodyPr>
          <a:lstStyle>
            <a:lvl1pPr marL="0" indent="0">
              <a:buNone/>
              <a:defRPr sz="2667"/>
            </a:lvl1pPr>
            <a:lvl2pPr>
              <a:defRPr sz="3201"/>
            </a:lvl2pPr>
          </a:lstStyle>
          <a:p>
            <a:pPr lvl="0"/>
            <a:r>
              <a:rPr lang="en-US"/>
              <a:t>Edit Master text styles</a:t>
            </a:r>
          </a:p>
        </p:txBody>
      </p:sp>
      <p:sp>
        <p:nvSpPr>
          <p:cNvPr id="10" name="Text Placeholder 13"/>
          <p:cNvSpPr>
            <a:spLocks noGrp="1"/>
          </p:cNvSpPr>
          <p:nvPr>
            <p:ph type="body" sz="quarter" idx="19"/>
          </p:nvPr>
        </p:nvSpPr>
        <p:spPr>
          <a:xfrm>
            <a:off x="2736339" y="1413103"/>
            <a:ext cx="9123389" cy="993830"/>
          </a:xfrm>
        </p:spPr>
        <p:txBody>
          <a:bodyPr anchor="ctr">
            <a:noAutofit/>
          </a:bodyPr>
          <a:lstStyle>
            <a:lvl1pPr marL="0" indent="0">
              <a:buNone/>
              <a:defRPr sz="2667"/>
            </a:lvl1pPr>
            <a:lvl2pPr>
              <a:defRPr sz="3201"/>
            </a:lvl2pPr>
          </a:lstStyle>
          <a:p>
            <a:pPr lvl="0"/>
            <a:r>
              <a:rPr lang="en-US"/>
              <a:t>Edit Master text styles</a:t>
            </a:r>
          </a:p>
        </p:txBody>
      </p:sp>
      <p:sp>
        <p:nvSpPr>
          <p:cNvPr id="11" name="Text Placeholder 13"/>
          <p:cNvSpPr>
            <a:spLocks noGrp="1"/>
          </p:cNvSpPr>
          <p:nvPr>
            <p:ph type="body" sz="quarter" idx="21"/>
          </p:nvPr>
        </p:nvSpPr>
        <p:spPr>
          <a:xfrm>
            <a:off x="2736339" y="3919673"/>
            <a:ext cx="9123389" cy="993830"/>
          </a:xfrm>
        </p:spPr>
        <p:txBody>
          <a:bodyPr anchor="ctr">
            <a:noAutofit/>
          </a:bodyPr>
          <a:lstStyle>
            <a:lvl1pPr marL="0" indent="0">
              <a:buNone/>
              <a:defRPr sz="2667"/>
            </a:lvl1pPr>
            <a:lvl2pPr>
              <a:defRPr sz="3201"/>
            </a:lvl2pPr>
          </a:lstStyle>
          <a:p>
            <a:pPr lvl="0"/>
            <a:r>
              <a:rPr lang="en-US"/>
              <a:t>Edit Master text styles</a:t>
            </a:r>
          </a:p>
        </p:txBody>
      </p:sp>
      <p:sp>
        <p:nvSpPr>
          <p:cNvPr id="12" name="Text Placeholder 13"/>
          <p:cNvSpPr>
            <a:spLocks noGrp="1"/>
          </p:cNvSpPr>
          <p:nvPr>
            <p:ph type="body" sz="quarter" idx="22"/>
          </p:nvPr>
        </p:nvSpPr>
        <p:spPr>
          <a:xfrm>
            <a:off x="2736339" y="5172902"/>
            <a:ext cx="9123389" cy="993830"/>
          </a:xfrm>
        </p:spPr>
        <p:txBody>
          <a:bodyPr anchor="ctr">
            <a:noAutofit/>
          </a:bodyPr>
          <a:lstStyle>
            <a:lvl1pPr marL="0" indent="0">
              <a:buNone/>
              <a:defRPr sz="2667"/>
            </a:lvl1pPr>
            <a:lvl2pPr>
              <a:defRPr sz="3201"/>
            </a:lvl2pPr>
          </a:lstStyle>
          <a:p>
            <a:pPr lvl="0"/>
            <a:r>
              <a:rPr lang="en-US"/>
              <a:t>Edit Master text styles</a:t>
            </a:r>
          </a:p>
        </p:txBody>
      </p:sp>
      <p:sp>
        <p:nvSpPr>
          <p:cNvPr id="14"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5"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2381569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boxes three arrows">
    <p:spTree>
      <p:nvGrpSpPr>
        <p:cNvPr id="1" name=""/>
        <p:cNvGrpSpPr/>
        <p:nvPr/>
      </p:nvGrpSpPr>
      <p:grpSpPr>
        <a:xfrm>
          <a:off x="0" y="0"/>
          <a:ext cx="0" cy="0"/>
          <a:chOff x="0" y="0"/>
          <a:chExt cx="0" cy="0"/>
        </a:xfrm>
      </p:grpSpPr>
      <p:sp>
        <p:nvSpPr>
          <p:cNvPr id="16" name="Content Placeholder 15"/>
          <p:cNvSpPr>
            <a:spLocks noGrp="1"/>
          </p:cNvSpPr>
          <p:nvPr>
            <p:ph sz="quarter" idx="37"/>
          </p:nvPr>
        </p:nvSpPr>
        <p:spPr>
          <a:xfrm>
            <a:off x="622629" y="1557154"/>
            <a:ext cx="3842354" cy="4513960"/>
          </a:xfrm>
          <a:ln>
            <a:solidFill>
              <a:schemeClr val="accent6"/>
            </a:solidFill>
          </a:ln>
        </p:spPr>
        <p:txBody>
          <a:bodyPr rIns="360000">
            <a:noAutofit/>
          </a:bodyPr>
          <a:lstStyle>
            <a:lvl1pPr marL="0" indent="0">
              <a:buNone/>
              <a:defRPr sz="2667"/>
            </a:lvl1pPr>
            <a:lvl2pPr marL="480096" indent="0">
              <a:buNone/>
              <a:defRPr sz="3201"/>
            </a:lvl2pPr>
            <a:lvl3pPr>
              <a:defRPr sz="2667"/>
            </a:lvl3pPr>
            <a:lvl4pPr>
              <a:defRPr sz="2134"/>
            </a:lvl4pPr>
            <a:lvl5pPr>
              <a:defRPr sz="1867"/>
            </a:lvl5pPr>
          </a:lstStyle>
          <a:p>
            <a:pPr lvl="0"/>
            <a:r>
              <a:rPr lang="en-US"/>
              <a:t>Edit Master text styles</a:t>
            </a:r>
          </a:p>
        </p:txBody>
      </p:sp>
      <p:sp>
        <p:nvSpPr>
          <p:cNvPr id="17" name="Content Placeholder 15"/>
          <p:cNvSpPr>
            <a:spLocks noGrp="1"/>
          </p:cNvSpPr>
          <p:nvPr>
            <p:ph sz="quarter" idx="38"/>
          </p:nvPr>
        </p:nvSpPr>
        <p:spPr>
          <a:xfrm>
            <a:off x="7730194" y="1557154"/>
            <a:ext cx="3841000" cy="4513960"/>
          </a:xfrm>
          <a:ln>
            <a:solidFill>
              <a:schemeClr val="accent6"/>
            </a:solidFill>
          </a:ln>
        </p:spPr>
        <p:txBody>
          <a:bodyPr lIns="504000">
            <a:noAutofit/>
          </a:bodyPr>
          <a:lstStyle>
            <a:lvl1pPr marL="0" indent="0">
              <a:buNone/>
              <a:defRPr sz="2667"/>
            </a:lvl1pPr>
            <a:lvl2pPr marL="480096" indent="0">
              <a:buNone/>
              <a:defRPr sz="3201"/>
            </a:lvl2pPr>
            <a:lvl3pPr>
              <a:defRPr sz="2667"/>
            </a:lvl3pPr>
            <a:lvl4pPr>
              <a:defRPr sz="2134"/>
            </a:lvl4pPr>
            <a:lvl5pPr>
              <a:defRPr sz="1867"/>
            </a:lvl5pPr>
          </a:lstStyle>
          <a:p>
            <a:pPr lvl="0"/>
            <a:r>
              <a:rPr lang="en-US"/>
              <a:t>Edit Master text styles</a:t>
            </a:r>
          </a:p>
        </p:txBody>
      </p:sp>
      <p:sp>
        <p:nvSpPr>
          <p:cNvPr id="7" name="Text Placeholder 23"/>
          <p:cNvSpPr>
            <a:spLocks noGrp="1"/>
          </p:cNvSpPr>
          <p:nvPr>
            <p:ph type="body" sz="quarter" idx="36"/>
          </p:nvPr>
        </p:nvSpPr>
        <p:spPr>
          <a:xfrm>
            <a:off x="4129309" y="1905787"/>
            <a:ext cx="4081063" cy="933332"/>
          </a:xfrm>
          <a:prstGeom prst="homePlate">
            <a:avLst>
              <a:gd name="adj" fmla="val 16207"/>
            </a:avLst>
          </a:prstGeom>
          <a:solidFill>
            <a:srgbClr val="FFFFFF"/>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8" name="Text Placeholder 23"/>
          <p:cNvSpPr>
            <a:spLocks noGrp="1"/>
          </p:cNvSpPr>
          <p:nvPr>
            <p:ph type="body" sz="quarter" idx="21"/>
          </p:nvPr>
        </p:nvSpPr>
        <p:spPr>
          <a:xfrm>
            <a:off x="4129309" y="3352026"/>
            <a:ext cx="4081063" cy="933332"/>
          </a:xfrm>
          <a:prstGeom prst="homePlate">
            <a:avLst>
              <a:gd name="adj" fmla="val 16207"/>
            </a:avLst>
          </a:prstGeom>
          <a:solidFill>
            <a:srgbClr val="FFFFFF"/>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9" name="Text Placeholder 23"/>
          <p:cNvSpPr>
            <a:spLocks noGrp="1"/>
          </p:cNvSpPr>
          <p:nvPr>
            <p:ph type="body" sz="quarter" idx="22"/>
          </p:nvPr>
        </p:nvSpPr>
        <p:spPr>
          <a:xfrm>
            <a:off x="4129309" y="4798265"/>
            <a:ext cx="4081063" cy="933332"/>
          </a:xfrm>
          <a:prstGeom prst="homePlate">
            <a:avLst>
              <a:gd name="adj" fmla="val 16207"/>
            </a:avLst>
          </a:prstGeom>
          <a:solidFill>
            <a:srgbClr val="FFFFFF"/>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5" name="Title 4"/>
          <p:cNvSpPr>
            <a:spLocks noGrp="1"/>
          </p:cNvSpPr>
          <p:nvPr>
            <p:ph type="title"/>
          </p:nvPr>
        </p:nvSpPr>
        <p:spPr/>
        <p:txBody>
          <a:bodyPr/>
          <a:lstStyle/>
          <a:p>
            <a:r>
              <a:rPr lang="en-US"/>
              <a:t>Click to edit Master title style</a:t>
            </a:r>
            <a:endParaRPr lang="en-AU"/>
          </a:p>
        </p:txBody>
      </p:sp>
      <p:sp>
        <p:nvSpPr>
          <p:cNvPr id="11"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2"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1080926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box six arrows">
    <p:spTree>
      <p:nvGrpSpPr>
        <p:cNvPr id="1" name=""/>
        <p:cNvGrpSpPr/>
        <p:nvPr/>
      </p:nvGrpSpPr>
      <p:grpSpPr>
        <a:xfrm>
          <a:off x="0" y="0"/>
          <a:ext cx="0" cy="0"/>
          <a:chOff x="0" y="0"/>
          <a:chExt cx="0" cy="0"/>
        </a:xfrm>
      </p:grpSpPr>
      <p:sp>
        <p:nvSpPr>
          <p:cNvPr id="12" name="Content Placeholder 15"/>
          <p:cNvSpPr>
            <a:spLocks noGrp="1"/>
          </p:cNvSpPr>
          <p:nvPr>
            <p:ph sz="quarter" idx="37"/>
          </p:nvPr>
        </p:nvSpPr>
        <p:spPr>
          <a:xfrm>
            <a:off x="4177088" y="1485128"/>
            <a:ext cx="3841000" cy="4538125"/>
          </a:xfrm>
          <a:solidFill>
            <a:schemeClr val="bg1"/>
          </a:solidFill>
          <a:ln>
            <a:solidFill>
              <a:schemeClr val="accent6"/>
            </a:solidFill>
          </a:ln>
        </p:spPr>
        <p:txBody>
          <a:bodyPr lIns="360000" rIns="360000" anchor="ctr" anchorCtr="0">
            <a:noAutofit/>
          </a:bodyPr>
          <a:lstStyle>
            <a:lvl1pPr marL="0" indent="0" algn="ctr">
              <a:buNone/>
              <a:defRPr sz="2667"/>
            </a:lvl1pPr>
            <a:lvl2pPr>
              <a:defRPr sz="3201"/>
            </a:lvl2pPr>
            <a:lvl3pPr>
              <a:defRPr sz="2667"/>
            </a:lvl3pPr>
            <a:lvl4pPr>
              <a:defRPr sz="2134"/>
            </a:lvl4pPr>
            <a:lvl5pPr>
              <a:defRPr sz="1867"/>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AU"/>
          </a:p>
        </p:txBody>
      </p:sp>
      <p:sp>
        <p:nvSpPr>
          <p:cNvPr id="6" name="Text Placeholder 23"/>
          <p:cNvSpPr>
            <a:spLocks noGrp="1"/>
          </p:cNvSpPr>
          <p:nvPr>
            <p:ph type="body" sz="quarter" idx="21"/>
          </p:nvPr>
        </p:nvSpPr>
        <p:spPr>
          <a:xfrm>
            <a:off x="7684973" y="1798035"/>
            <a:ext cx="3886649"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7" name="Text Placeholder 23"/>
          <p:cNvSpPr>
            <a:spLocks noGrp="1"/>
          </p:cNvSpPr>
          <p:nvPr>
            <p:ph type="body" sz="quarter" idx="22"/>
          </p:nvPr>
        </p:nvSpPr>
        <p:spPr>
          <a:xfrm>
            <a:off x="7684973" y="3226124"/>
            <a:ext cx="3886649"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8" name="Text Placeholder 23"/>
          <p:cNvSpPr>
            <a:spLocks noGrp="1"/>
          </p:cNvSpPr>
          <p:nvPr>
            <p:ph type="body" sz="quarter" idx="23"/>
          </p:nvPr>
        </p:nvSpPr>
        <p:spPr>
          <a:xfrm>
            <a:off x="7684973" y="4654213"/>
            <a:ext cx="3886649"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9" name="Text Placeholder 23"/>
          <p:cNvSpPr>
            <a:spLocks noGrp="1"/>
          </p:cNvSpPr>
          <p:nvPr>
            <p:ph type="body" sz="quarter" idx="24"/>
          </p:nvPr>
        </p:nvSpPr>
        <p:spPr>
          <a:xfrm flipH="1">
            <a:off x="623555" y="1798035"/>
            <a:ext cx="3904943"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10" name="Text Placeholder 23"/>
          <p:cNvSpPr>
            <a:spLocks noGrp="1"/>
          </p:cNvSpPr>
          <p:nvPr>
            <p:ph type="body" sz="quarter" idx="25"/>
          </p:nvPr>
        </p:nvSpPr>
        <p:spPr>
          <a:xfrm flipH="1">
            <a:off x="623555" y="3226124"/>
            <a:ext cx="3904943"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11" name="Text Placeholder 23"/>
          <p:cNvSpPr>
            <a:spLocks noGrp="1"/>
          </p:cNvSpPr>
          <p:nvPr>
            <p:ph type="body" sz="quarter" idx="26"/>
          </p:nvPr>
        </p:nvSpPr>
        <p:spPr>
          <a:xfrm flipH="1">
            <a:off x="623555" y="4654213"/>
            <a:ext cx="3904943" cy="885928"/>
          </a:xfrm>
          <a:prstGeom prst="homePlate">
            <a:avLst>
              <a:gd name="adj" fmla="val 16207"/>
            </a:avLst>
          </a:prstGeom>
          <a:solidFill>
            <a:schemeClr val="bg1"/>
          </a:solidFill>
          <a:ln>
            <a:solidFill>
              <a:schemeClr val="tx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14"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5"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1642907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0" name="Content Placeholder 2"/>
          <p:cNvSpPr>
            <a:spLocks noGrp="1"/>
          </p:cNvSpPr>
          <p:nvPr>
            <p:ph sz="quarter" idx="21"/>
          </p:nvPr>
        </p:nvSpPr>
        <p:spPr>
          <a:xfrm rot="5400000">
            <a:off x="5310783" y="2935544"/>
            <a:ext cx="4104950" cy="2213376"/>
          </a:xfrm>
          <a:prstGeom prst="homePlate">
            <a:avLst>
              <a:gd name="adj" fmla="val 21303"/>
            </a:avLst>
          </a:prstGeom>
          <a:gradFill flip="none" rotWithShape="1">
            <a:gsLst>
              <a:gs pos="0">
                <a:srgbClr val="B5B4AD"/>
              </a:gs>
              <a:gs pos="50000">
                <a:srgbClr val="D1D0CC"/>
              </a:gs>
              <a:gs pos="100000">
                <a:srgbClr val="E8E8E6"/>
              </a:gs>
            </a:gsLst>
            <a:lin ang="0" scaled="1"/>
            <a:tileRect/>
          </a:gradFill>
        </p:spPr>
        <p:txBody>
          <a:bodyPr>
            <a:normAutofit/>
          </a:bodyPr>
          <a:lstStyle>
            <a:lvl1pPr marL="0" indent="0" algn="ctr">
              <a:buNone/>
              <a:defRPr sz="533"/>
            </a:lvl1pPr>
          </a:lstStyle>
          <a:p>
            <a:pPr lvl="0"/>
            <a:r>
              <a:rPr lang="en-US"/>
              <a:t>Edit Master text styles</a:t>
            </a:r>
          </a:p>
        </p:txBody>
      </p:sp>
      <p:sp>
        <p:nvSpPr>
          <p:cNvPr id="21" name="Content Placeholder 2"/>
          <p:cNvSpPr>
            <a:spLocks noGrp="1"/>
          </p:cNvSpPr>
          <p:nvPr>
            <p:ph sz="quarter" idx="22"/>
          </p:nvPr>
        </p:nvSpPr>
        <p:spPr>
          <a:xfrm rot="5400000">
            <a:off x="2684732" y="2935544"/>
            <a:ext cx="4104950" cy="2213376"/>
          </a:xfrm>
          <a:prstGeom prst="homePlate">
            <a:avLst>
              <a:gd name="adj" fmla="val 21303"/>
            </a:avLst>
          </a:prstGeom>
          <a:gradFill flip="none" rotWithShape="1">
            <a:gsLst>
              <a:gs pos="0">
                <a:srgbClr val="B5B4AD"/>
              </a:gs>
              <a:gs pos="50000">
                <a:srgbClr val="D1D0CC"/>
              </a:gs>
              <a:gs pos="100000">
                <a:srgbClr val="E8E8E6"/>
              </a:gs>
            </a:gsLst>
            <a:lin ang="0" scaled="1"/>
            <a:tileRect/>
          </a:gradFill>
        </p:spPr>
        <p:txBody>
          <a:bodyPr>
            <a:normAutofit/>
          </a:bodyPr>
          <a:lstStyle>
            <a:lvl1pPr marL="0" indent="0" algn="ctr">
              <a:buNone/>
              <a:defRPr sz="533"/>
            </a:lvl1pPr>
          </a:lstStyle>
          <a:p>
            <a:pPr lvl="0"/>
            <a:r>
              <a:rPr lang="en-US"/>
              <a:t>Edit Master text styles</a:t>
            </a:r>
          </a:p>
        </p:txBody>
      </p:sp>
      <p:sp>
        <p:nvSpPr>
          <p:cNvPr id="22" name="Content Placeholder 2"/>
          <p:cNvSpPr>
            <a:spLocks noGrp="1"/>
          </p:cNvSpPr>
          <p:nvPr>
            <p:ph sz="quarter" idx="23"/>
          </p:nvPr>
        </p:nvSpPr>
        <p:spPr>
          <a:xfrm rot="5400000">
            <a:off x="58680" y="2935544"/>
            <a:ext cx="4104950" cy="2213376"/>
          </a:xfrm>
          <a:prstGeom prst="homePlate">
            <a:avLst>
              <a:gd name="adj" fmla="val 21303"/>
            </a:avLst>
          </a:prstGeom>
          <a:gradFill flip="none" rotWithShape="1">
            <a:gsLst>
              <a:gs pos="0">
                <a:srgbClr val="B5B4AD"/>
              </a:gs>
              <a:gs pos="50000">
                <a:srgbClr val="D1D0CC"/>
              </a:gs>
              <a:gs pos="100000">
                <a:srgbClr val="E8E8E6"/>
              </a:gs>
            </a:gsLst>
            <a:lin ang="0" scaled="1"/>
            <a:tileRect/>
          </a:gradFill>
        </p:spPr>
        <p:txBody>
          <a:bodyPr>
            <a:normAutofit/>
          </a:bodyPr>
          <a:lstStyle>
            <a:lvl1pPr marL="0" indent="0" algn="ctr">
              <a:buNone/>
              <a:defRPr sz="533"/>
            </a:lvl1pPr>
          </a:lstStyle>
          <a:p>
            <a:pPr lvl="0"/>
            <a:r>
              <a:rPr lang="en-US"/>
              <a:t>Edit Master text styles</a:t>
            </a:r>
          </a:p>
        </p:txBody>
      </p:sp>
      <p:sp>
        <p:nvSpPr>
          <p:cNvPr id="3" name="Content Placeholder 2"/>
          <p:cNvSpPr>
            <a:spLocks noGrp="1"/>
          </p:cNvSpPr>
          <p:nvPr>
            <p:ph sz="quarter" idx="20"/>
          </p:nvPr>
        </p:nvSpPr>
        <p:spPr>
          <a:xfrm rot="5400000">
            <a:off x="7936835" y="2935544"/>
            <a:ext cx="4104950" cy="2213376"/>
          </a:xfrm>
          <a:prstGeom prst="homePlate">
            <a:avLst>
              <a:gd name="adj" fmla="val 21303"/>
            </a:avLst>
          </a:prstGeom>
          <a:gradFill flip="none" rotWithShape="1">
            <a:gsLst>
              <a:gs pos="0">
                <a:srgbClr val="B5B4AD"/>
              </a:gs>
              <a:gs pos="50000">
                <a:srgbClr val="D1D0CC"/>
              </a:gs>
              <a:gs pos="100000">
                <a:srgbClr val="E8E8E6"/>
              </a:gs>
            </a:gsLst>
            <a:lin ang="0" scaled="1"/>
            <a:tileRect/>
          </a:gradFill>
        </p:spPr>
        <p:txBody>
          <a:bodyPr>
            <a:normAutofit/>
          </a:bodyPr>
          <a:lstStyle>
            <a:lvl1pPr marL="0" indent="0" algn="ctr">
              <a:buNone/>
              <a:defRPr sz="533"/>
            </a:lvl1pPr>
          </a:lstStyle>
          <a:p>
            <a:pPr lvl="0"/>
            <a:r>
              <a:rPr lang="en-US"/>
              <a:t>Edit Master text styles</a:t>
            </a:r>
          </a:p>
        </p:txBody>
      </p:sp>
      <p:sp>
        <p:nvSpPr>
          <p:cNvPr id="10" name="Text Placeholder 16"/>
          <p:cNvSpPr>
            <a:spLocks noGrp="1"/>
          </p:cNvSpPr>
          <p:nvPr>
            <p:ph type="body" sz="quarter" idx="12" hasCustomPrompt="1"/>
          </p:nvPr>
        </p:nvSpPr>
        <p:spPr>
          <a:xfrm>
            <a:off x="1004468" y="1485102"/>
            <a:ext cx="2212051" cy="504201"/>
          </a:xfrm>
          <a:prstGeom prst="rect">
            <a:avLst/>
          </a:prstGeom>
          <a:solidFill>
            <a:schemeClr val="tx1"/>
          </a:solidFill>
        </p:spPr>
        <p:txBody>
          <a:bodyPr lIns="104287" tIns="52144" rIns="104287" bIns="52144" anchor="ctr">
            <a:noAutofit/>
          </a:bodyPr>
          <a:lstStyle>
            <a:lvl1pPr marL="0" indent="0" algn="ctr">
              <a:spcBef>
                <a:spcPts val="0"/>
              </a:spcBef>
              <a:buNone/>
              <a:defRPr sz="2667" b="0">
                <a:solidFill>
                  <a:srgbClr val="FFFFFF"/>
                </a:solidFill>
                <a:latin typeface="+mn-lt"/>
              </a:defRPr>
            </a:lvl1pPr>
          </a:lstStyle>
          <a:p>
            <a:pPr lvl="0"/>
            <a:r>
              <a:rPr lang="en-US" dirty="0"/>
              <a:t>Click to add text</a:t>
            </a:r>
          </a:p>
        </p:txBody>
      </p:sp>
      <p:sp>
        <p:nvSpPr>
          <p:cNvPr id="11" name="Text Placeholder 16"/>
          <p:cNvSpPr>
            <a:spLocks noGrp="1"/>
          </p:cNvSpPr>
          <p:nvPr>
            <p:ph type="body" sz="quarter" idx="13" hasCustomPrompt="1"/>
          </p:nvPr>
        </p:nvSpPr>
        <p:spPr>
          <a:xfrm>
            <a:off x="3630518" y="1485102"/>
            <a:ext cx="2212051" cy="504201"/>
          </a:xfrm>
          <a:prstGeom prst="rect">
            <a:avLst/>
          </a:prstGeom>
          <a:solidFill>
            <a:schemeClr val="tx1"/>
          </a:solidFill>
        </p:spPr>
        <p:txBody>
          <a:bodyPr lIns="104287" tIns="52144" rIns="104287" bIns="52144" anchor="ctr">
            <a:noAutofit/>
          </a:bodyPr>
          <a:lstStyle>
            <a:lvl1pPr marL="0" indent="0" algn="ctr">
              <a:spcBef>
                <a:spcPts val="0"/>
              </a:spcBef>
              <a:buNone/>
              <a:defRPr lang="en-US" sz="2667" b="0" kern="1200" dirty="0">
                <a:solidFill>
                  <a:srgbClr val="FFFFFF"/>
                </a:solidFill>
                <a:latin typeface="+mn-lt"/>
                <a:ea typeface="+mn-ea"/>
                <a:cs typeface="+mn-cs"/>
              </a:defRPr>
            </a:lvl1pPr>
          </a:lstStyle>
          <a:p>
            <a:pPr marL="0" lvl="0" indent="0" algn="ctr" defTabSz="1390774" rtl="0" eaLnBrk="1" latinLnBrk="0" hangingPunct="1">
              <a:spcBef>
                <a:spcPts val="0"/>
              </a:spcBef>
              <a:buFont typeface="Arial" pitchFamily="34" charset="0"/>
              <a:buNone/>
            </a:pPr>
            <a:r>
              <a:rPr lang="en-US" dirty="0"/>
              <a:t>Click to add text</a:t>
            </a:r>
          </a:p>
        </p:txBody>
      </p:sp>
      <p:sp>
        <p:nvSpPr>
          <p:cNvPr id="12" name="Text Placeholder 16"/>
          <p:cNvSpPr>
            <a:spLocks noGrp="1"/>
          </p:cNvSpPr>
          <p:nvPr>
            <p:ph type="body" sz="quarter" idx="14" hasCustomPrompt="1"/>
          </p:nvPr>
        </p:nvSpPr>
        <p:spPr>
          <a:xfrm>
            <a:off x="6256570" y="1485102"/>
            <a:ext cx="2212051" cy="504201"/>
          </a:xfrm>
          <a:prstGeom prst="rect">
            <a:avLst/>
          </a:prstGeom>
          <a:solidFill>
            <a:schemeClr val="tx1"/>
          </a:solidFill>
        </p:spPr>
        <p:txBody>
          <a:bodyPr lIns="104287" tIns="52144" rIns="104287" bIns="52144" anchor="ctr">
            <a:noAutofit/>
          </a:bodyPr>
          <a:lstStyle>
            <a:lvl1pPr marL="0" indent="0" algn="ctr">
              <a:spcBef>
                <a:spcPts val="0"/>
              </a:spcBef>
              <a:buNone/>
              <a:defRPr lang="en-US" sz="2667" b="0" kern="1200" dirty="0">
                <a:solidFill>
                  <a:srgbClr val="FFFFFF"/>
                </a:solidFill>
                <a:latin typeface="+mn-lt"/>
                <a:ea typeface="+mn-ea"/>
                <a:cs typeface="+mn-cs"/>
              </a:defRPr>
            </a:lvl1pPr>
          </a:lstStyle>
          <a:p>
            <a:pPr marL="0" lvl="0" indent="0" algn="ctr" defTabSz="1390774" rtl="0" eaLnBrk="1" latinLnBrk="0" hangingPunct="1">
              <a:spcBef>
                <a:spcPts val="0"/>
              </a:spcBef>
              <a:buFont typeface="Arial" pitchFamily="34" charset="0"/>
              <a:buNone/>
            </a:pPr>
            <a:r>
              <a:rPr lang="en-US" dirty="0"/>
              <a:t>Click to add text</a:t>
            </a:r>
          </a:p>
        </p:txBody>
      </p:sp>
      <p:sp>
        <p:nvSpPr>
          <p:cNvPr id="13" name="Text Placeholder 16"/>
          <p:cNvSpPr>
            <a:spLocks noGrp="1"/>
          </p:cNvSpPr>
          <p:nvPr>
            <p:ph type="body" sz="quarter" idx="15" hasCustomPrompt="1"/>
          </p:nvPr>
        </p:nvSpPr>
        <p:spPr>
          <a:xfrm>
            <a:off x="8882623" y="1485102"/>
            <a:ext cx="2212051" cy="504201"/>
          </a:xfrm>
          <a:prstGeom prst="rect">
            <a:avLst/>
          </a:prstGeom>
          <a:solidFill>
            <a:schemeClr val="tx1"/>
          </a:solidFill>
        </p:spPr>
        <p:txBody>
          <a:bodyPr lIns="104287" tIns="52144" rIns="104287" bIns="52144" anchor="ctr">
            <a:noAutofit/>
          </a:bodyPr>
          <a:lstStyle>
            <a:lvl1pPr marL="0" indent="0" algn="ctr">
              <a:spcBef>
                <a:spcPts val="0"/>
              </a:spcBef>
              <a:buNone/>
              <a:defRPr lang="en-US" sz="2667" b="0" kern="1200" dirty="0">
                <a:solidFill>
                  <a:srgbClr val="FFFFFF"/>
                </a:solidFill>
                <a:latin typeface="+mn-lt"/>
                <a:ea typeface="+mn-ea"/>
                <a:cs typeface="+mn-cs"/>
              </a:defRPr>
            </a:lvl1pPr>
          </a:lstStyle>
          <a:p>
            <a:pPr marL="0" lvl="0" indent="0" algn="ctr" defTabSz="1390774" rtl="0" eaLnBrk="1" latinLnBrk="0" hangingPunct="1">
              <a:spcBef>
                <a:spcPts val="0"/>
              </a:spcBef>
              <a:buFont typeface="Arial" pitchFamily="34" charset="0"/>
              <a:buNone/>
            </a:pPr>
            <a:r>
              <a:rPr lang="en-US" dirty="0"/>
              <a:t>Click to add text</a:t>
            </a:r>
          </a:p>
        </p:txBody>
      </p:sp>
      <p:sp>
        <p:nvSpPr>
          <p:cNvPr id="18" name="Text Placeholder 13"/>
          <p:cNvSpPr>
            <a:spLocks noGrp="1"/>
          </p:cNvSpPr>
          <p:nvPr>
            <p:ph type="body" sz="quarter" idx="18"/>
          </p:nvPr>
        </p:nvSpPr>
        <p:spPr>
          <a:xfrm>
            <a:off x="626783" y="4150041"/>
            <a:ext cx="10944839" cy="1314438"/>
          </a:xfrm>
          <a:prstGeom prst="homePlate">
            <a:avLst>
              <a:gd name="adj" fmla="val 17341"/>
            </a:avLst>
          </a:prstGeom>
          <a:solidFill>
            <a:schemeClr val="bg1"/>
          </a:solidFill>
          <a:ln>
            <a:solidFill>
              <a:schemeClr val="tx2"/>
            </a:solidFill>
          </a:ln>
        </p:spPr>
        <p:txBody>
          <a:bodyPr anchor="ctr">
            <a:noAutofit/>
          </a:bodyPr>
          <a:lstStyle>
            <a:lvl1pPr marL="0" indent="0">
              <a:buNone/>
              <a:defRPr sz="3201"/>
            </a:lvl1pPr>
            <a:lvl2pPr>
              <a:defRPr sz="3201"/>
            </a:lvl2pPr>
          </a:lstStyle>
          <a:p>
            <a:pPr lvl="0"/>
            <a:r>
              <a:rPr lang="en-US"/>
              <a:t>Edit Master text styles</a:t>
            </a:r>
          </a:p>
        </p:txBody>
      </p:sp>
      <p:sp>
        <p:nvSpPr>
          <p:cNvPr id="19" name="Text Placeholder 13"/>
          <p:cNvSpPr>
            <a:spLocks noGrp="1"/>
          </p:cNvSpPr>
          <p:nvPr>
            <p:ph type="body" sz="quarter" idx="19"/>
          </p:nvPr>
        </p:nvSpPr>
        <p:spPr>
          <a:xfrm>
            <a:off x="626783" y="2475481"/>
            <a:ext cx="10944839" cy="1314438"/>
          </a:xfrm>
          <a:prstGeom prst="homePlate">
            <a:avLst>
              <a:gd name="adj" fmla="val 18036"/>
            </a:avLst>
          </a:prstGeom>
          <a:solidFill>
            <a:schemeClr val="bg1"/>
          </a:solidFill>
          <a:ln>
            <a:solidFill>
              <a:schemeClr val="tx2"/>
            </a:solidFill>
          </a:ln>
        </p:spPr>
        <p:txBody>
          <a:bodyPr anchor="ctr">
            <a:noAutofit/>
          </a:bodyPr>
          <a:lstStyle>
            <a:lvl1pPr marL="0" indent="0">
              <a:buNone/>
              <a:defRPr sz="3201"/>
            </a:lvl1pPr>
            <a:lvl2pPr>
              <a:defRPr sz="3201"/>
            </a:lvl2pPr>
          </a:lstStyle>
          <a:p>
            <a:pPr lvl="0"/>
            <a:r>
              <a:rPr lang="en-US"/>
              <a:t>Edit Master text styles</a:t>
            </a:r>
          </a:p>
        </p:txBody>
      </p:sp>
      <p:sp>
        <p:nvSpPr>
          <p:cNvPr id="5" name="Title 4"/>
          <p:cNvSpPr>
            <a:spLocks noGrp="1"/>
          </p:cNvSpPr>
          <p:nvPr>
            <p:ph type="title"/>
          </p:nvPr>
        </p:nvSpPr>
        <p:spPr/>
        <p:txBody>
          <a:bodyPr/>
          <a:lstStyle/>
          <a:p>
            <a:r>
              <a:rPr lang="en-US"/>
              <a:t>Click to edit Master title style</a:t>
            </a:r>
            <a:endParaRPr lang="en-AU"/>
          </a:p>
        </p:txBody>
      </p:sp>
      <p:sp>
        <p:nvSpPr>
          <p:cNvPr id="16"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7"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107164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2">
    <p:spTree>
      <p:nvGrpSpPr>
        <p:cNvPr id="1" name=""/>
        <p:cNvGrpSpPr/>
        <p:nvPr/>
      </p:nvGrpSpPr>
      <p:grpSpPr>
        <a:xfrm>
          <a:off x="0" y="0"/>
          <a:ext cx="0" cy="0"/>
          <a:chOff x="0" y="0"/>
          <a:chExt cx="0" cy="0"/>
        </a:xfrm>
      </p:grpSpPr>
      <p:sp>
        <p:nvSpPr>
          <p:cNvPr id="5" name="Text Placeholder 7"/>
          <p:cNvSpPr>
            <a:spLocks noGrp="1"/>
          </p:cNvSpPr>
          <p:nvPr>
            <p:ph type="body" sz="quarter" idx="18"/>
          </p:nvPr>
        </p:nvSpPr>
        <p:spPr>
          <a:xfrm>
            <a:off x="623742" y="2925623"/>
            <a:ext cx="2784849" cy="1193515"/>
          </a:xfrm>
          <a:prstGeom prst="homePlate">
            <a:avLst>
              <a:gd name="adj" fmla="val 19557"/>
            </a:avLst>
          </a:prstGeom>
          <a:solidFill>
            <a:schemeClr val="tx2"/>
          </a:solidFill>
        </p:spPr>
        <p:txBody>
          <a:bodyPr lIns="104287" tIns="52144" rIns="104287" bIns="52144" anchor="ctr">
            <a:noAutofit/>
          </a:bodyPr>
          <a:lstStyle>
            <a:lvl1pPr>
              <a:buNone/>
              <a:defRPr sz="2400" b="1">
                <a:solidFill>
                  <a:schemeClr val="tx1"/>
                </a:solidFill>
              </a:defRPr>
            </a:lvl1pPr>
          </a:lstStyle>
          <a:p>
            <a:pPr lvl="0"/>
            <a:r>
              <a:rPr lang="en-US"/>
              <a:t>Edit Master text styles</a:t>
            </a:r>
          </a:p>
        </p:txBody>
      </p:sp>
      <p:sp>
        <p:nvSpPr>
          <p:cNvPr id="6" name="Text Placeholder 8"/>
          <p:cNvSpPr>
            <a:spLocks noGrp="1"/>
          </p:cNvSpPr>
          <p:nvPr>
            <p:ph type="body" sz="quarter" idx="19"/>
          </p:nvPr>
        </p:nvSpPr>
        <p:spPr>
          <a:xfrm>
            <a:off x="3342696" y="2925623"/>
            <a:ext cx="2786906" cy="1193515"/>
          </a:xfrm>
          <a:prstGeom prst="chevron">
            <a:avLst>
              <a:gd name="adj" fmla="val 18696"/>
            </a:avLst>
          </a:prstGeom>
          <a:solidFill>
            <a:schemeClr val="accent6"/>
          </a:solidFill>
        </p:spPr>
        <p:txBody>
          <a:bodyPr lIns="104287" tIns="52144" rIns="104287" bIns="52144" anchor="ctr">
            <a:noAutofit/>
          </a:bodyPr>
          <a:lstStyle>
            <a:lvl1pPr>
              <a:buNone/>
              <a:defRPr sz="2400"/>
            </a:lvl1pPr>
          </a:lstStyle>
          <a:p>
            <a:pPr lvl="0">
              <a:defRPr/>
            </a:pPr>
            <a:r>
              <a:rPr lang="en-US">
                <a:ea typeface="+mn-ea"/>
              </a:rPr>
              <a:t>Edit Master text styles</a:t>
            </a:r>
          </a:p>
        </p:txBody>
      </p:sp>
      <p:sp>
        <p:nvSpPr>
          <p:cNvPr id="7" name="Text Placeholder 9"/>
          <p:cNvSpPr>
            <a:spLocks noGrp="1"/>
          </p:cNvSpPr>
          <p:nvPr>
            <p:ph type="body" sz="quarter" idx="20"/>
          </p:nvPr>
        </p:nvSpPr>
        <p:spPr>
          <a:xfrm>
            <a:off x="8784718" y="2925623"/>
            <a:ext cx="2786906" cy="1193515"/>
          </a:xfrm>
          <a:prstGeom prst="chevron">
            <a:avLst>
              <a:gd name="adj" fmla="val 18696"/>
            </a:avLst>
          </a:prstGeom>
          <a:solidFill>
            <a:schemeClr val="accent6"/>
          </a:solidFill>
        </p:spPr>
        <p:txBody>
          <a:bodyPr lIns="104287" tIns="52144" rIns="104287" bIns="52144" anchor="ctr">
            <a:noAutofit/>
          </a:bodyPr>
          <a:lstStyle>
            <a:lvl1pPr>
              <a:buNone/>
              <a:defRPr sz="2400"/>
            </a:lvl1pPr>
          </a:lstStyle>
          <a:p>
            <a:pPr lvl="0">
              <a:defRPr/>
            </a:pPr>
            <a:r>
              <a:rPr lang="en-US">
                <a:ea typeface="+mn-ea"/>
              </a:rPr>
              <a:t>Edit Master text styles</a:t>
            </a:r>
          </a:p>
        </p:txBody>
      </p:sp>
      <p:sp>
        <p:nvSpPr>
          <p:cNvPr id="8" name="Text Placeholder 10"/>
          <p:cNvSpPr>
            <a:spLocks noGrp="1"/>
          </p:cNvSpPr>
          <p:nvPr>
            <p:ph type="body" sz="quarter" idx="21"/>
          </p:nvPr>
        </p:nvSpPr>
        <p:spPr>
          <a:xfrm>
            <a:off x="6063707" y="2925623"/>
            <a:ext cx="2786906" cy="1193515"/>
          </a:xfrm>
          <a:prstGeom prst="chevron">
            <a:avLst>
              <a:gd name="adj" fmla="val 18696"/>
            </a:avLst>
          </a:prstGeom>
          <a:solidFill>
            <a:schemeClr val="accent6"/>
          </a:solidFill>
        </p:spPr>
        <p:txBody>
          <a:bodyPr lIns="104287" tIns="52144" rIns="104287" bIns="52144" anchor="ctr">
            <a:noAutofit/>
          </a:bodyPr>
          <a:lstStyle>
            <a:lvl1pPr>
              <a:buNone/>
              <a:defRPr sz="2400"/>
            </a:lvl1pPr>
          </a:lstStyle>
          <a:p>
            <a:pPr lvl="0">
              <a:defRPr/>
            </a:pPr>
            <a:r>
              <a:rPr lang="en-US">
                <a:ea typeface="+mn-ea"/>
              </a:rPr>
              <a:t>Edit Master text styles</a:t>
            </a:r>
          </a:p>
        </p:txBody>
      </p:sp>
      <p:sp>
        <p:nvSpPr>
          <p:cNvPr id="9" name="Title 8"/>
          <p:cNvSpPr>
            <a:spLocks noGrp="1"/>
          </p:cNvSpPr>
          <p:nvPr>
            <p:ph type="title"/>
          </p:nvPr>
        </p:nvSpPr>
        <p:spPr/>
        <p:txBody>
          <a:bodyPr/>
          <a:lstStyle/>
          <a:p>
            <a:r>
              <a:rPr lang="en-US"/>
              <a:t>Click to edit Master title style</a:t>
            </a:r>
            <a:endParaRPr lang="en-AU"/>
          </a:p>
        </p:txBody>
      </p:sp>
      <p:sp>
        <p:nvSpPr>
          <p:cNvPr id="11"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2"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3283169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5" name="Text Placeholder 23"/>
          <p:cNvSpPr>
            <a:spLocks noGrp="1"/>
          </p:cNvSpPr>
          <p:nvPr>
            <p:ph type="body" sz="quarter" idx="12"/>
          </p:nvPr>
        </p:nvSpPr>
        <p:spPr>
          <a:xfrm>
            <a:off x="623556" y="1413103"/>
            <a:ext cx="5879647" cy="885928"/>
          </a:xfrm>
          <a:prstGeom prst="rect">
            <a:avLst/>
          </a:prstGeom>
          <a:solidFill>
            <a:srgbClr val="FFFFFF"/>
          </a:solidFill>
          <a:ln>
            <a:solidFill>
              <a:schemeClr val="bg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6" name="Text Placeholder 23"/>
          <p:cNvSpPr>
            <a:spLocks noGrp="1"/>
          </p:cNvSpPr>
          <p:nvPr>
            <p:ph type="body" sz="quarter" idx="21"/>
          </p:nvPr>
        </p:nvSpPr>
        <p:spPr>
          <a:xfrm>
            <a:off x="2313029" y="2658533"/>
            <a:ext cx="5879647" cy="885928"/>
          </a:xfrm>
          <a:prstGeom prst="rect">
            <a:avLst/>
          </a:prstGeom>
          <a:solidFill>
            <a:srgbClr val="FFFFFF"/>
          </a:solidFill>
          <a:ln>
            <a:solidFill>
              <a:schemeClr val="bg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7" name="Text Placeholder 23"/>
          <p:cNvSpPr>
            <a:spLocks noGrp="1"/>
          </p:cNvSpPr>
          <p:nvPr>
            <p:ph type="body" sz="quarter" idx="22"/>
          </p:nvPr>
        </p:nvSpPr>
        <p:spPr>
          <a:xfrm>
            <a:off x="4002503" y="3903964"/>
            <a:ext cx="5879647" cy="885928"/>
          </a:xfrm>
          <a:prstGeom prst="rect">
            <a:avLst/>
          </a:prstGeom>
          <a:solidFill>
            <a:srgbClr val="FFFFFF"/>
          </a:solidFill>
          <a:ln>
            <a:solidFill>
              <a:schemeClr val="bg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8" name="Text Placeholder 23"/>
          <p:cNvSpPr>
            <a:spLocks noGrp="1"/>
          </p:cNvSpPr>
          <p:nvPr>
            <p:ph type="body" sz="quarter" idx="23"/>
          </p:nvPr>
        </p:nvSpPr>
        <p:spPr>
          <a:xfrm>
            <a:off x="5691976" y="5149393"/>
            <a:ext cx="5879647" cy="885928"/>
          </a:xfrm>
          <a:prstGeom prst="rect">
            <a:avLst/>
          </a:prstGeom>
          <a:solidFill>
            <a:srgbClr val="FFFFFF"/>
          </a:solidFill>
          <a:ln>
            <a:solidFill>
              <a:schemeClr val="bg2"/>
            </a:solidFill>
          </a:ln>
        </p:spPr>
        <p:txBody>
          <a:bodyPr lIns="104287" tIns="52144" rIns="104287" bIns="52144" anchor="ctr">
            <a:noAutofit/>
          </a:bodyPr>
          <a:lstStyle>
            <a:lvl1pPr marL="270427" indent="0">
              <a:spcBef>
                <a:spcPts val="0"/>
              </a:spcBef>
              <a:buNone/>
              <a:defRPr sz="2667"/>
            </a:lvl1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endParaRPr lang="en-AU" dirty="0"/>
          </a:p>
        </p:txBody>
      </p:sp>
      <p:sp>
        <p:nvSpPr>
          <p:cNvPr id="13"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4"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20" name="Text Placeholder 8"/>
          <p:cNvSpPr>
            <a:spLocks noGrp="1"/>
          </p:cNvSpPr>
          <p:nvPr>
            <p:ph type="body" sz="quarter" idx="27" hasCustomPrompt="1"/>
          </p:nvPr>
        </p:nvSpPr>
        <p:spPr>
          <a:xfrm rot="5400000">
            <a:off x="1121753" y="2095494"/>
            <a:ext cx="980162" cy="1400341"/>
          </a:xfrm>
          <a:prstGeom prst="bentUpArrow">
            <a:avLst>
              <a:gd name="adj1" fmla="val 10000"/>
              <a:gd name="adj2" fmla="val 16177"/>
              <a:gd name="adj3" fmla="val 16177"/>
            </a:avLst>
          </a:prstGeom>
          <a:solidFill>
            <a:schemeClr val="tx2"/>
          </a:solidFill>
        </p:spPr>
        <p:txBody>
          <a:bodyPr/>
          <a:lstStyle>
            <a:lvl1pPr marL="0" indent="0">
              <a:buNone/>
              <a:defRPr baseline="0"/>
            </a:lvl1pPr>
          </a:lstStyle>
          <a:p>
            <a:pPr lvl="0"/>
            <a:r>
              <a:rPr lang="en-AU" dirty="0"/>
              <a:t> </a:t>
            </a:r>
          </a:p>
        </p:txBody>
      </p:sp>
      <p:sp>
        <p:nvSpPr>
          <p:cNvPr id="21" name="Text Placeholder 8"/>
          <p:cNvSpPr>
            <a:spLocks noGrp="1"/>
          </p:cNvSpPr>
          <p:nvPr>
            <p:ph type="body" sz="quarter" idx="28" hasCustomPrompt="1"/>
          </p:nvPr>
        </p:nvSpPr>
        <p:spPr>
          <a:xfrm rot="5400000">
            <a:off x="2834296" y="3359657"/>
            <a:ext cx="956516" cy="1344499"/>
          </a:xfrm>
          <a:prstGeom prst="bentUpArrow">
            <a:avLst>
              <a:gd name="adj1" fmla="val 10000"/>
              <a:gd name="adj2" fmla="val 16177"/>
              <a:gd name="adj3" fmla="val 16177"/>
            </a:avLst>
          </a:prstGeom>
          <a:solidFill>
            <a:schemeClr val="tx2"/>
          </a:solidFill>
        </p:spPr>
        <p:txBody>
          <a:bodyPr/>
          <a:lstStyle>
            <a:lvl1pPr marL="0" indent="0">
              <a:buNone/>
              <a:defRPr baseline="0"/>
            </a:lvl1pPr>
          </a:lstStyle>
          <a:p>
            <a:pPr lvl="0"/>
            <a:r>
              <a:rPr lang="en-AU" dirty="0"/>
              <a:t> </a:t>
            </a:r>
          </a:p>
        </p:txBody>
      </p:sp>
      <p:sp>
        <p:nvSpPr>
          <p:cNvPr id="22" name="Text Placeholder 8"/>
          <p:cNvSpPr>
            <a:spLocks noGrp="1"/>
          </p:cNvSpPr>
          <p:nvPr>
            <p:ph type="body" sz="quarter" idx="29" hasCustomPrompt="1"/>
          </p:nvPr>
        </p:nvSpPr>
        <p:spPr>
          <a:xfrm rot="5400000">
            <a:off x="4563890" y="4606770"/>
            <a:ext cx="932252" cy="1322136"/>
          </a:xfrm>
          <a:prstGeom prst="bentUpArrow">
            <a:avLst>
              <a:gd name="adj1" fmla="val 10000"/>
              <a:gd name="adj2" fmla="val 16177"/>
              <a:gd name="adj3" fmla="val 16177"/>
            </a:avLst>
          </a:prstGeom>
          <a:solidFill>
            <a:schemeClr val="tx2"/>
          </a:solidFill>
        </p:spPr>
        <p:txBody>
          <a:bodyPr/>
          <a:lstStyle>
            <a:lvl1pPr marL="0" indent="0">
              <a:buNone/>
              <a:defRPr baseline="0"/>
            </a:lvl1pPr>
          </a:lstStyle>
          <a:p>
            <a:pPr lvl="0"/>
            <a:r>
              <a:rPr lang="en-AU" dirty="0"/>
              <a:t> </a:t>
            </a:r>
          </a:p>
        </p:txBody>
      </p:sp>
    </p:spTree>
    <p:extLst>
      <p:ext uri="{BB962C8B-B14F-4D97-AF65-F5344CB8AC3E}">
        <p14:creationId xmlns:p14="http://schemas.microsoft.com/office/powerpoint/2010/main" val="336671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7" name="Text Placeholder 2"/>
          <p:cNvSpPr>
            <a:spLocks noGrp="1"/>
          </p:cNvSpPr>
          <p:nvPr>
            <p:ph type="body" idx="39"/>
          </p:nvPr>
        </p:nvSpPr>
        <p:spPr>
          <a:xfrm>
            <a:off x="623555" y="1557154"/>
            <a:ext cx="3361248" cy="4393504"/>
          </a:xfrm>
          <a:prstGeom prst="rect">
            <a:avLst/>
          </a:prstGeom>
          <a:solidFill>
            <a:schemeClr val="bg2">
              <a:lumMod val="20000"/>
              <a:lumOff val="80000"/>
            </a:schemeClr>
          </a:solidFill>
          <a:ln w="6350" cmpd="sng">
            <a:noFill/>
            <a:prstDash val="solid"/>
          </a:ln>
        </p:spPr>
        <p:txBody>
          <a:bodyPr lIns="104287" tIns="52144" rIns="104287" bIns="52144" anchor="ctr"/>
          <a:lstStyle>
            <a:lvl1pPr marL="0" indent="0" algn="ctr">
              <a:buNone/>
              <a:defRPr sz="1867" b="1">
                <a:solidFill>
                  <a:schemeClr val="bg1"/>
                </a:solidFill>
              </a:defRPr>
            </a:lvl1pPr>
            <a:lvl2pPr marL="695387" indent="0">
              <a:buNone/>
              <a:defRPr sz="3067" b="1"/>
            </a:lvl2pPr>
            <a:lvl3pPr marL="1390774" indent="0">
              <a:buNone/>
              <a:defRPr sz="2801" b="1"/>
            </a:lvl3pPr>
            <a:lvl4pPr marL="2086161" indent="0">
              <a:buNone/>
              <a:defRPr sz="2400" b="1"/>
            </a:lvl4pPr>
            <a:lvl5pPr marL="2781548" indent="0">
              <a:buNone/>
              <a:defRPr sz="2400" b="1"/>
            </a:lvl5pPr>
            <a:lvl6pPr marL="3476934" indent="0">
              <a:buNone/>
              <a:defRPr sz="2400" b="1"/>
            </a:lvl6pPr>
            <a:lvl7pPr marL="4172322" indent="0">
              <a:buNone/>
              <a:defRPr sz="2400" b="1"/>
            </a:lvl7pPr>
            <a:lvl8pPr marL="4867709" indent="0">
              <a:buNone/>
              <a:defRPr sz="2400" b="1"/>
            </a:lvl8pPr>
            <a:lvl9pPr marL="5563095" indent="0">
              <a:buNone/>
              <a:defRPr sz="2400" b="1"/>
            </a:lvl9pPr>
          </a:lstStyle>
          <a:p>
            <a:pPr lvl="0"/>
            <a:r>
              <a:rPr lang="en-US"/>
              <a:t>Edit Master text styles</a:t>
            </a:r>
          </a:p>
        </p:txBody>
      </p:sp>
      <p:sp>
        <p:nvSpPr>
          <p:cNvPr id="9" name="Text Placeholder 2"/>
          <p:cNvSpPr>
            <a:spLocks noGrp="1"/>
          </p:cNvSpPr>
          <p:nvPr>
            <p:ph type="body" idx="22"/>
          </p:nvPr>
        </p:nvSpPr>
        <p:spPr>
          <a:xfrm>
            <a:off x="8594515" y="1557154"/>
            <a:ext cx="2957570" cy="419497"/>
          </a:xfrm>
          <a:prstGeom prst="rect">
            <a:avLst/>
          </a:prstGeom>
          <a:solidFill>
            <a:schemeClr val="accent1"/>
          </a:solidFill>
          <a:ln w="6350" cmpd="sng">
            <a:solidFill>
              <a:srgbClr val="C0C0C0"/>
            </a:solidFill>
            <a:prstDash val="solid"/>
          </a:ln>
        </p:spPr>
        <p:txBody>
          <a:bodyPr lIns="104287" tIns="52144" rIns="104287" bIns="52144" anchor="ctr">
            <a:noAutofit/>
          </a:bodyPr>
          <a:lstStyle>
            <a:lvl1pPr marL="0" indent="0" algn="ctr">
              <a:buNone/>
              <a:defRPr sz="2667" b="1">
                <a:solidFill>
                  <a:schemeClr val="bg1"/>
                </a:solidFill>
              </a:defRPr>
            </a:lvl1pPr>
            <a:lvl2pPr marL="695387" indent="0">
              <a:buNone/>
              <a:defRPr sz="3067" b="1"/>
            </a:lvl2pPr>
            <a:lvl3pPr marL="1390774" indent="0">
              <a:buNone/>
              <a:defRPr sz="2801" b="1"/>
            </a:lvl3pPr>
            <a:lvl4pPr marL="2086161" indent="0">
              <a:buNone/>
              <a:defRPr sz="2400" b="1"/>
            </a:lvl4pPr>
            <a:lvl5pPr marL="2781548" indent="0">
              <a:buNone/>
              <a:defRPr sz="2400" b="1"/>
            </a:lvl5pPr>
            <a:lvl6pPr marL="3476934" indent="0">
              <a:buNone/>
              <a:defRPr sz="2400" b="1"/>
            </a:lvl6pPr>
            <a:lvl7pPr marL="4172322" indent="0">
              <a:buNone/>
              <a:defRPr sz="2400" b="1"/>
            </a:lvl7pPr>
            <a:lvl8pPr marL="4867709" indent="0">
              <a:buNone/>
              <a:defRPr sz="2400" b="1"/>
            </a:lvl8pPr>
            <a:lvl9pPr marL="5563095" indent="0">
              <a:buNone/>
              <a:defRPr sz="2400" b="1"/>
            </a:lvl9pPr>
          </a:lstStyle>
          <a:p>
            <a:pPr lvl="0"/>
            <a:r>
              <a:rPr lang="en-US"/>
              <a:t>Edit Master text styles</a:t>
            </a:r>
          </a:p>
        </p:txBody>
      </p:sp>
      <p:sp>
        <p:nvSpPr>
          <p:cNvPr id="10" name="Text Placeholder 2"/>
          <p:cNvSpPr>
            <a:spLocks noGrp="1"/>
          </p:cNvSpPr>
          <p:nvPr>
            <p:ph type="body" idx="30"/>
          </p:nvPr>
        </p:nvSpPr>
        <p:spPr>
          <a:xfrm>
            <a:off x="623555" y="1557154"/>
            <a:ext cx="3361248" cy="419497"/>
          </a:xfrm>
          <a:prstGeom prst="rect">
            <a:avLst/>
          </a:prstGeom>
          <a:solidFill>
            <a:srgbClr val="877B77"/>
          </a:solidFill>
          <a:ln w="6350" cmpd="sng">
            <a:solidFill>
              <a:srgbClr val="C0C0C0"/>
            </a:solidFill>
            <a:prstDash val="solid"/>
          </a:ln>
        </p:spPr>
        <p:txBody>
          <a:bodyPr lIns="104287" tIns="52144" rIns="104287" bIns="52144" anchor="ctr">
            <a:noAutofit/>
          </a:bodyPr>
          <a:lstStyle>
            <a:lvl1pPr marL="0" indent="0" algn="ctr">
              <a:buNone/>
              <a:defRPr sz="2667" b="1">
                <a:solidFill>
                  <a:schemeClr val="bg1"/>
                </a:solidFill>
              </a:defRPr>
            </a:lvl1pPr>
            <a:lvl2pPr marL="695387" indent="0">
              <a:buNone/>
              <a:defRPr sz="3067" b="1"/>
            </a:lvl2pPr>
            <a:lvl3pPr marL="1390774" indent="0">
              <a:buNone/>
              <a:defRPr sz="2801" b="1"/>
            </a:lvl3pPr>
            <a:lvl4pPr marL="2086161" indent="0">
              <a:buNone/>
              <a:defRPr sz="2400" b="1"/>
            </a:lvl4pPr>
            <a:lvl5pPr marL="2781548" indent="0">
              <a:buNone/>
              <a:defRPr sz="2400" b="1"/>
            </a:lvl5pPr>
            <a:lvl6pPr marL="3476934" indent="0">
              <a:buNone/>
              <a:defRPr sz="2400" b="1"/>
            </a:lvl6pPr>
            <a:lvl7pPr marL="4172322" indent="0">
              <a:buNone/>
              <a:defRPr sz="2400" b="1"/>
            </a:lvl7pPr>
            <a:lvl8pPr marL="4867709" indent="0">
              <a:buNone/>
              <a:defRPr sz="2400" b="1"/>
            </a:lvl8pPr>
            <a:lvl9pPr marL="5563095" indent="0">
              <a:buNone/>
              <a:defRPr sz="2400" b="1"/>
            </a:lvl9pPr>
          </a:lstStyle>
          <a:p>
            <a:pPr lvl="0"/>
            <a:r>
              <a:rPr lang="en-US"/>
              <a:t>Edit Master text styles</a:t>
            </a:r>
          </a:p>
        </p:txBody>
      </p:sp>
      <p:sp>
        <p:nvSpPr>
          <p:cNvPr id="32" name="Text Placeholder 23"/>
          <p:cNvSpPr>
            <a:spLocks noGrp="1"/>
          </p:cNvSpPr>
          <p:nvPr>
            <p:ph type="body" sz="quarter" idx="12"/>
          </p:nvPr>
        </p:nvSpPr>
        <p:spPr>
          <a:xfrm>
            <a:off x="825346" y="2133351"/>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33" name="Text Placeholder 23"/>
          <p:cNvSpPr>
            <a:spLocks noGrp="1"/>
          </p:cNvSpPr>
          <p:nvPr>
            <p:ph type="body" sz="quarter" idx="40"/>
          </p:nvPr>
        </p:nvSpPr>
        <p:spPr>
          <a:xfrm>
            <a:off x="825346" y="3093680"/>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36" name="Text Placeholder 23"/>
          <p:cNvSpPr>
            <a:spLocks noGrp="1"/>
          </p:cNvSpPr>
          <p:nvPr>
            <p:ph type="body" sz="quarter" idx="41"/>
          </p:nvPr>
        </p:nvSpPr>
        <p:spPr>
          <a:xfrm>
            <a:off x="825346" y="4054009"/>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37" name="Text Placeholder 23"/>
          <p:cNvSpPr>
            <a:spLocks noGrp="1"/>
          </p:cNvSpPr>
          <p:nvPr>
            <p:ph type="body" sz="quarter" idx="42"/>
          </p:nvPr>
        </p:nvSpPr>
        <p:spPr>
          <a:xfrm>
            <a:off x="825346" y="5014338"/>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44" name="Text Placeholder 23"/>
          <p:cNvSpPr>
            <a:spLocks noGrp="1"/>
          </p:cNvSpPr>
          <p:nvPr>
            <p:ph type="body" sz="quarter" idx="49"/>
          </p:nvPr>
        </p:nvSpPr>
        <p:spPr>
          <a:xfrm>
            <a:off x="8594518" y="2133351"/>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45" name="Text Placeholder 23"/>
          <p:cNvSpPr>
            <a:spLocks noGrp="1"/>
          </p:cNvSpPr>
          <p:nvPr>
            <p:ph type="body" sz="quarter" idx="50"/>
          </p:nvPr>
        </p:nvSpPr>
        <p:spPr>
          <a:xfrm>
            <a:off x="8594518" y="3093680"/>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46" name="Text Placeholder 23"/>
          <p:cNvSpPr>
            <a:spLocks noGrp="1"/>
          </p:cNvSpPr>
          <p:nvPr>
            <p:ph type="body" sz="quarter" idx="51"/>
          </p:nvPr>
        </p:nvSpPr>
        <p:spPr>
          <a:xfrm>
            <a:off x="8594518" y="4054009"/>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47" name="Text Placeholder 23"/>
          <p:cNvSpPr>
            <a:spLocks noGrp="1"/>
          </p:cNvSpPr>
          <p:nvPr>
            <p:ph type="body" sz="quarter" idx="52"/>
          </p:nvPr>
        </p:nvSpPr>
        <p:spPr>
          <a:xfrm>
            <a:off x="8594518" y="5014338"/>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23" name="Text Placeholder 2"/>
          <p:cNvSpPr>
            <a:spLocks noGrp="1"/>
          </p:cNvSpPr>
          <p:nvPr>
            <p:ph type="body" idx="53"/>
          </p:nvPr>
        </p:nvSpPr>
        <p:spPr>
          <a:xfrm>
            <a:off x="4080839" y="1557154"/>
            <a:ext cx="3361248" cy="4393504"/>
          </a:xfrm>
          <a:prstGeom prst="rect">
            <a:avLst/>
          </a:prstGeom>
          <a:solidFill>
            <a:schemeClr val="bg2">
              <a:lumMod val="20000"/>
              <a:lumOff val="80000"/>
            </a:schemeClr>
          </a:solidFill>
          <a:ln w="6350" cmpd="sng">
            <a:noFill/>
            <a:prstDash val="solid"/>
          </a:ln>
        </p:spPr>
        <p:txBody>
          <a:bodyPr lIns="104287" tIns="52144" rIns="104287" bIns="52144" anchor="ctr"/>
          <a:lstStyle>
            <a:lvl1pPr marL="0" indent="0" algn="ctr">
              <a:buNone/>
              <a:defRPr sz="1867" b="1">
                <a:solidFill>
                  <a:schemeClr val="bg1"/>
                </a:solidFill>
              </a:defRPr>
            </a:lvl1pPr>
            <a:lvl2pPr marL="695387" indent="0">
              <a:buNone/>
              <a:defRPr sz="3067" b="1"/>
            </a:lvl2pPr>
            <a:lvl3pPr marL="1390774" indent="0">
              <a:buNone/>
              <a:defRPr sz="2801" b="1"/>
            </a:lvl3pPr>
            <a:lvl4pPr marL="2086161" indent="0">
              <a:buNone/>
              <a:defRPr sz="2400" b="1"/>
            </a:lvl4pPr>
            <a:lvl5pPr marL="2781548" indent="0">
              <a:buNone/>
              <a:defRPr sz="2400" b="1"/>
            </a:lvl5pPr>
            <a:lvl6pPr marL="3476934" indent="0">
              <a:buNone/>
              <a:defRPr sz="2400" b="1"/>
            </a:lvl6pPr>
            <a:lvl7pPr marL="4172322" indent="0">
              <a:buNone/>
              <a:defRPr sz="2400" b="1"/>
            </a:lvl7pPr>
            <a:lvl8pPr marL="4867709" indent="0">
              <a:buNone/>
              <a:defRPr sz="2400" b="1"/>
            </a:lvl8pPr>
            <a:lvl9pPr marL="5563095" indent="0">
              <a:buNone/>
              <a:defRPr sz="2400" b="1"/>
            </a:lvl9pPr>
          </a:lstStyle>
          <a:p>
            <a:pPr lvl="0"/>
            <a:r>
              <a:rPr lang="en-US"/>
              <a:t>Edit Master text styles</a:t>
            </a:r>
          </a:p>
        </p:txBody>
      </p:sp>
      <p:sp>
        <p:nvSpPr>
          <p:cNvPr id="24" name="Text Placeholder 2"/>
          <p:cNvSpPr>
            <a:spLocks noGrp="1"/>
          </p:cNvSpPr>
          <p:nvPr>
            <p:ph type="body" idx="54"/>
          </p:nvPr>
        </p:nvSpPr>
        <p:spPr>
          <a:xfrm>
            <a:off x="4080839" y="1557154"/>
            <a:ext cx="3361248" cy="419497"/>
          </a:xfrm>
          <a:prstGeom prst="rect">
            <a:avLst/>
          </a:prstGeom>
          <a:solidFill>
            <a:srgbClr val="877B77"/>
          </a:solidFill>
          <a:ln w="6350" cmpd="sng">
            <a:solidFill>
              <a:srgbClr val="C0C0C0"/>
            </a:solidFill>
            <a:prstDash val="solid"/>
          </a:ln>
        </p:spPr>
        <p:txBody>
          <a:bodyPr lIns="104287" tIns="52144" rIns="104287" bIns="52144" anchor="ctr">
            <a:noAutofit/>
          </a:bodyPr>
          <a:lstStyle>
            <a:lvl1pPr marL="0" indent="0" algn="ctr">
              <a:buNone/>
              <a:defRPr sz="2667" b="1">
                <a:solidFill>
                  <a:schemeClr val="bg1"/>
                </a:solidFill>
              </a:defRPr>
            </a:lvl1pPr>
            <a:lvl2pPr marL="695387" indent="0">
              <a:buNone/>
              <a:defRPr sz="3067" b="1"/>
            </a:lvl2pPr>
            <a:lvl3pPr marL="1390774" indent="0">
              <a:buNone/>
              <a:defRPr sz="2801" b="1"/>
            </a:lvl3pPr>
            <a:lvl4pPr marL="2086161" indent="0">
              <a:buNone/>
              <a:defRPr sz="2400" b="1"/>
            </a:lvl4pPr>
            <a:lvl5pPr marL="2781548" indent="0">
              <a:buNone/>
              <a:defRPr sz="2400" b="1"/>
            </a:lvl5pPr>
            <a:lvl6pPr marL="3476934" indent="0">
              <a:buNone/>
              <a:defRPr sz="2400" b="1"/>
            </a:lvl6pPr>
            <a:lvl7pPr marL="4172322" indent="0">
              <a:buNone/>
              <a:defRPr sz="2400" b="1"/>
            </a:lvl7pPr>
            <a:lvl8pPr marL="4867709" indent="0">
              <a:buNone/>
              <a:defRPr sz="2400" b="1"/>
            </a:lvl8pPr>
            <a:lvl9pPr marL="5563095" indent="0">
              <a:buNone/>
              <a:defRPr sz="2400" b="1"/>
            </a:lvl9pPr>
          </a:lstStyle>
          <a:p>
            <a:pPr lvl="0"/>
            <a:r>
              <a:rPr lang="en-US"/>
              <a:t>Edit Master text styles</a:t>
            </a:r>
          </a:p>
        </p:txBody>
      </p:sp>
      <p:sp>
        <p:nvSpPr>
          <p:cNvPr id="25" name="Text Placeholder 23"/>
          <p:cNvSpPr>
            <a:spLocks noGrp="1"/>
          </p:cNvSpPr>
          <p:nvPr>
            <p:ph type="body" sz="quarter" idx="55"/>
          </p:nvPr>
        </p:nvSpPr>
        <p:spPr>
          <a:xfrm>
            <a:off x="4282630" y="2133351"/>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26" name="Text Placeholder 23"/>
          <p:cNvSpPr>
            <a:spLocks noGrp="1"/>
          </p:cNvSpPr>
          <p:nvPr>
            <p:ph type="body" sz="quarter" idx="56"/>
          </p:nvPr>
        </p:nvSpPr>
        <p:spPr>
          <a:xfrm>
            <a:off x="4282630" y="3093680"/>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27" name="Text Placeholder 23"/>
          <p:cNvSpPr>
            <a:spLocks noGrp="1"/>
          </p:cNvSpPr>
          <p:nvPr>
            <p:ph type="body" sz="quarter" idx="57"/>
          </p:nvPr>
        </p:nvSpPr>
        <p:spPr>
          <a:xfrm>
            <a:off x="4282630" y="4054009"/>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28" name="Text Placeholder 23"/>
          <p:cNvSpPr>
            <a:spLocks noGrp="1"/>
          </p:cNvSpPr>
          <p:nvPr>
            <p:ph type="body" sz="quarter" idx="58"/>
          </p:nvPr>
        </p:nvSpPr>
        <p:spPr>
          <a:xfrm>
            <a:off x="4282630" y="5014338"/>
            <a:ext cx="2957670" cy="720167"/>
          </a:xfrm>
          <a:prstGeom prst="rect">
            <a:avLst/>
          </a:prstGeom>
          <a:solidFill>
            <a:srgbClr val="FFFFFF"/>
          </a:solidFill>
          <a:ln>
            <a:solidFill>
              <a:schemeClr val="bg2"/>
            </a:solidFill>
          </a:ln>
        </p:spPr>
        <p:txBody>
          <a:bodyPr lIns="0" tIns="52144" rIns="72000" bIns="52144" anchor="ctr">
            <a:noAutofit/>
          </a:bodyPr>
          <a:lstStyle>
            <a:lvl1pPr marL="270427" indent="0" algn="l">
              <a:spcBef>
                <a:spcPts val="0"/>
              </a:spcBef>
              <a:buNone/>
              <a:defRPr sz="2400"/>
            </a:lvl1pPr>
          </a:lstStyle>
          <a:p>
            <a:pPr lvl="0"/>
            <a:r>
              <a:rPr lang="en-US"/>
              <a:t>Edit Master text styles</a:t>
            </a:r>
          </a:p>
        </p:txBody>
      </p:sp>
      <p:sp>
        <p:nvSpPr>
          <p:cNvPr id="30"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31"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4" name="Isosceles Triangle 3"/>
          <p:cNvSpPr/>
          <p:nvPr userDrawn="1"/>
        </p:nvSpPr>
        <p:spPr>
          <a:xfrm rot="5400000">
            <a:off x="5857588" y="3312753"/>
            <a:ext cx="4321480" cy="96025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1"/>
          </a:p>
        </p:txBody>
      </p:sp>
    </p:spTree>
    <p:extLst>
      <p:ext uri="{BB962C8B-B14F-4D97-AF65-F5344CB8AC3E}">
        <p14:creationId xmlns:p14="http://schemas.microsoft.com/office/powerpoint/2010/main" val="11537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Text Placeholder 2"/>
          <p:cNvSpPr>
            <a:spLocks noGrp="1"/>
          </p:cNvSpPr>
          <p:nvPr>
            <p:ph idx="1"/>
          </p:nvPr>
        </p:nvSpPr>
        <p:spPr>
          <a:xfrm>
            <a:off x="623555" y="1413103"/>
            <a:ext cx="10948066" cy="475362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412" y="6419785"/>
            <a:ext cx="1728642" cy="413669"/>
          </a:xfrm>
          <a:prstGeom prst="rect">
            <a:avLst/>
          </a:prstGeom>
        </p:spPr>
      </p:pic>
    </p:spTree>
    <p:extLst>
      <p:ext uri="{BB962C8B-B14F-4D97-AF65-F5344CB8AC3E}">
        <p14:creationId xmlns:p14="http://schemas.microsoft.com/office/powerpoint/2010/main" val="14391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7274" y="3213720"/>
            <a:ext cx="12222315" cy="502766"/>
          </a:xfrm>
          <a:prstGeom prst="rect">
            <a:avLst/>
          </a:prstGeom>
          <a:noFill/>
        </p:spPr>
        <p:txBody>
          <a:bodyPr wrap="square" rtlCol="0">
            <a:spAutoFit/>
          </a:bodyPr>
          <a:lstStyle/>
          <a:p>
            <a:pPr algn="ctr"/>
            <a:r>
              <a:rPr lang="en-AU" sz="2667" dirty="0">
                <a:latin typeface="Arial" panose="020B0604020202020204" pitchFamily="34" charset="0"/>
                <a:cs typeface="Arial" panose="020B0604020202020204" pitchFamily="34" charset="0"/>
              </a:rPr>
              <a:t>www.claytonutz.com</a:t>
            </a:r>
          </a:p>
        </p:txBody>
      </p:sp>
    </p:spTree>
    <p:extLst>
      <p:ext uri="{BB962C8B-B14F-4D97-AF65-F5344CB8AC3E}">
        <p14:creationId xmlns:p14="http://schemas.microsoft.com/office/powerpoint/2010/main" val="3626368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 2 Column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CE9-1B9D-48D2-B2B2-E9A67028F825}"/>
              </a:ext>
            </a:extLst>
          </p:cNvPr>
          <p:cNvSpPr>
            <a:spLocks noGrp="1"/>
          </p:cNvSpPr>
          <p:nvPr>
            <p:ph type="title"/>
          </p:nvPr>
        </p:nvSpPr>
        <p:spPr/>
        <p:txBody>
          <a:bodyPr/>
          <a:lstStyle/>
          <a:p>
            <a:r>
              <a:rPr lang="en-GB" dirty="0"/>
              <a:t>Click to edit Master title style</a:t>
            </a:r>
            <a:endParaRPr lang="en-AU" dirty="0"/>
          </a:p>
        </p:txBody>
      </p:sp>
      <p:sp>
        <p:nvSpPr>
          <p:cNvPr id="4" name="Freeform 5">
            <a:extLst>
              <a:ext uri="{FF2B5EF4-FFF2-40B4-BE49-F238E27FC236}">
                <a16:creationId xmlns:a16="http://schemas.microsoft.com/office/drawing/2014/main" id="{5E1789CD-0BA9-48C2-B2A0-E740C64122C4}"/>
              </a:ext>
            </a:extLst>
          </p:cNvPr>
          <p:cNvSpPr>
            <a:spLocks noEditPoints="1"/>
          </p:cNvSpPr>
          <p:nvPr userDrawn="1"/>
        </p:nvSpPr>
        <p:spPr bwMode="auto">
          <a:xfrm>
            <a:off x="206429" y="3339286"/>
            <a:ext cx="179434" cy="179429"/>
          </a:xfrm>
          <a:custGeom>
            <a:avLst/>
            <a:gdLst>
              <a:gd name="T0" fmla="*/ 53 w 105"/>
              <a:gd name="T1" fmla="*/ 105 h 105"/>
              <a:gd name="T2" fmla="*/ 0 w 105"/>
              <a:gd name="T3" fmla="*/ 52 h 105"/>
              <a:gd name="T4" fmla="*/ 53 w 105"/>
              <a:gd name="T5" fmla="*/ 0 h 105"/>
              <a:gd name="T6" fmla="*/ 105 w 105"/>
              <a:gd name="T7" fmla="*/ 52 h 105"/>
              <a:gd name="T8" fmla="*/ 53 w 105"/>
              <a:gd name="T9" fmla="*/ 105 h 105"/>
              <a:gd name="T10" fmla="*/ 53 w 105"/>
              <a:gd name="T11" fmla="*/ 15 h 105"/>
              <a:gd name="T12" fmla="*/ 15 w 105"/>
              <a:gd name="T13" fmla="*/ 52 h 105"/>
              <a:gd name="T14" fmla="*/ 53 w 105"/>
              <a:gd name="T15" fmla="*/ 90 h 105"/>
              <a:gd name="T16" fmla="*/ 91 w 105"/>
              <a:gd name="T17" fmla="*/ 52 h 105"/>
              <a:gd name="T18" fmla="*/ 53 w 105"/>
              <a:gd name="T19" fmla="*/ 1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5">
                <a:moveTo>
                  <a:pt x="53" y="105"/>
                </a:moveTo>
                <a:cubicBezTo>
                  <a:pt x="24" y="105"/>
                  <a:pt x="0" y="81"/>
                  <a:pt x="0" y="52"/>
                </a:cubicBezTo>
                <a:cubicBezTo>
                  <a:pt x="0" y="23"/>
                  <a:pt x="24" y="0"/>
                  <a:pt x="53" y="0"/>
                </a:cubicBezTo>
                <a:cubicBezTo>
                  <a:pt x="82" y="0"/>
                  <a:pt x="105" y="23"/>
                  <a:pt x="105" y="52"/>
                </a:cubicBezTo>
                <a:cubicBezTo>
                  <a:pt x="105" y="81"/>
                  <a:pt x="82" y="105"/>
                  <a:pt x="53" y="105"/>
                </a:cubicBezTo>
                <a:close/>
                <a:moveTo>
                  <a:pt x="53" y="15"/>
                </a:moveTo>
                <a:cubicBezTo>
                  <a:pt x="32" y="15"/>
                  <a:pt x="15" y="32"/>
                  <a:pt x="15" y="52"/>
                </a:cubicBezTo>
                <a:cubicBezTo>
                  <a:pt x="15" y="73"/>
                  <a:pt x="32" y="90"/>
                  <a:pt x="53" y="90"/>
                </a:cubicBezTo>
                <a:cubicBezTo>
                  <a:pt x="74" y="90"/>
                  <a:pt x="91" y="73"/>
                  <a:pt x="91" y="52"/>
                </a:cubicBezTo>
                <a:cubicBezTo>
                  <a:pt x="91" y="32"/>
                  <a:pt x="74" y="15"/>
                  <a:pt x="53" y="15"/>
                </a:cubicBezTo>
                <a:close/>
              </a:path>
            </a:pathLst>
          </a:custGeom>
          <a:solidFill>
            <a:schemeClr val="tx1"/>
          </a:solidFill>
          <a:ln>
            <a:noFill/>
          </a:ln>
        </p:spPr>
        <p:txBody>
          <a:bodyPr vert="horz" wrap="square" lIns="91461" tIns="45731" rIns="91461" bIns="45731" numCol="1" anchor="t" anchorCtr="0" compatLnSpc="1">
            <a:prstTxWarp prst="textNoShape">
              <a:avLst/>
            </a:prstTxWarp>
          </a:bodyPr>
          <a:lstStyle/>
          <a:p>
            <a:pPr marL="0" marR="0" lvl="0" indent="0" algn="l" defTabSz="914583"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Brown LL Light"/>
              <a:ea typeface="+mn-ea"/>
              <a:cs typeface="+mn-cs"/>
            </a:endParaRPr>
          </a:p>
        </p:txBody>
      </p:sp>
      <p:sp>
        <p:nvSpPr>
          <p:cNvPr id="5" name="Footer Placeholder 4">
            <a:extLst>
              <a:ext uri="{FF2B5EF4-FFF2-40B4-BE49-F238E27FC236}">
                <a16:creationId xmlns:a16="http://schemas.microsoft.com/office/drawing/2014/main" id="{EF522AFA-3DE9-4758-A1EE-CCBFB87D0456}"/>
              </a:ext>
            </a:extLst>
          </p:cNvPr>
          <p:cNvSpPr>
            <a:spLocks noGrp="1"/>
          </p:cNvSpPr>
          <p:nvPr>
            <p:ph type="ftr" sz="quarter" idx="10"/>
          </p:nvPr>
        </p:nvSpPr>
        <p:spPr/>
        <p:txBody>
          <a:bodyPr/>
          <a:lstStyle/>
          <a:p>
            <a:pPr defTabSz="914583"/>
            <a:r>
              <a:rPr lang="en-AU">
                <a:solidFill>
                  <a:srgbClr val="FFFFFF">
                    <a:lumMod val="50000"/>
                  </a:srgbClr>
                </a:solidFill>
              </a:rPr>
              <a:t>Pollination  |  Pricing Philosophy  |  July 2021</a:t>
            </a:r>
            <a:endParaRPr lang="en-AU" dirty="0">
              <a:solidFill>
                <a:srgbClr val="FFFFFF">
                  <a:lumMod val="50000"/>
                </a:srgbClr>
              </a:solidFill>
            </a:endParaRPr>
          </a:p>
        </p:txBody>
      </p:sp>
    </p:spTree>
    <p:extLst>
      <p:ext uri="{BB962C8B-B14F-4D97-AF65-F5344CB8AC3E}">
        <p14:creationId xmlns:p14="http://schemas.microsoft.com/office/powerpoint/2010/main" val="2004288304"/>
      </p:ext>
    </p:extLst>
  </p:cSld>
  <p:clrMapOvr>
    <a:masterClrMapping/>
  </p:clrMapOvr>
  <p:extLst>
    <p:ext uri="{DCECCB84-F9BA-43D5-87BE-67443E8EF086}">
      <p15:sldGuideLst xmlns:p15="http://schemas.microsoft.com/office/powerpoint/2012/main">
        <p15:guide id="1" pos="3840">
          <p15:clr>
            <a:srgbClr val="000000"/>
          </p15:clr>
        </p15:guide>
        <p15:guide id="6" pos="3614">
          <p15:clr>
            <a:srgbClr val="9FCC3B"/>
          </p15:clr>
        </p15:guide>
        <p15:guide id="7" pos="4066">
          <p15:clr>
            <a:srgbClr val="9FCC3B"/>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 Picture">
  <p:cSld name="Title and Content / Picture">
    <p:spTree>
      <p:nvGrpSpPr>
        <p:cNvPr id="1" name="Shape 19"/>
        <p:cNvGrpSpPr/>
        <p:nvPr/>
      </p:nvGrpSpPr>
      <p:grpSpPr>
        <a:xfrm>
          <a:off x="0" y="0"/>
          <a:ext cx="0" cy="0"/>
          <a:chOff x="0" y="0"/>
          <a:chExt cx="0" cy="0"/>
        </a:xfrm>
      </p:grpSpPr>
      <p:sp>
        <p:nvSpPr>
          <p:cNvPr id="20" name="Google Shape;20;p47"/>
          <p:cNvSpPr txBox="1">
            <a:spLocks noGrp="1"/>
          </p:cNvSpPr>
          <p:nvPr>
            <p:ph type="title"/>
          </p:nvPr>
        </p:nvSpPr>
        <p:spPr>
          <a:xfrm>
            <a:off x="576150" y="480111"/>
            <a:ext cx="11009266" cy="756308"/>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12D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7"/>
          <p:cNvSpPr txBox="1">
            <a:spLocks noGrp="1"/>
          </p:cNvSpPr>
          <p:nvPr>
            <p:ph type="body" idx="1"/>
          </p:nvPr>
        </p:nvSpPr>
        <p:spPr>
          <a:xfrm>
            <a:off x="576150" y="1569759"/>
            <a:ext cx="11007066" cy="4273593"/>
          </a:xfrm>
          <a:prstGeom prst="rect">
            <a:avLst/>
          </a:prstGeom>
          <a:noFill/>
          <a:ln>
            <a:noFill/>
          </a:ln>
        </p:spPr>
        <p:txBody>
          <a:bodyPr spcFirstLastPara="1" wrap="square" lIns="0" tIns="0" rIns="0" bIns="0" anchor="t" anchorCtr="0">
            <a:normAutofit/>
          </a:bodyPr>
          <a:lstStyle>
            <a:lvl1pPr marL="609722" lvl="0" indent="-304861" algn="l">
              <a:spcBef>
                <a:spcPts val="480"/>
              </a:spcBef>
              <a:spcAft>
                <a:spcPts val="0"/>
              </a:spcAft>
              <a:buClr>
                <a:schemeClr val="dk2"/>
              </a:buClr>
              <a:buSzPts val="1800"/>
              <a:buNone/>
              <a:defRPr/>
            </a:lvl1pPr>
            <a:lvl2pPr marL="1219444" lvl="1" indent="-304861" algn="l">
              <a:spcBef>
                <a:spcPts val="480"/>
              </a:spcBef>
              <a:spcAft>
                <a:spcPts val="0"/>
              </a:spcAft>
              <a:buClr>
                <a:srgbClr val="312D2A"/>
              </a:buClr>
              <a:buSzPts val="1800"/>
              <a:buNone/>
              <a:defRPr/>
            </a:lvl2pPr>
            <a:lvl3pPr marL="1829166" lvl="2" indent="-304861" algn="l">
              <a:spcBef>
                <a:spcPts val="533"/>
              </a:spcBef>
              <a:spcAft>
                <a:spcPts val="0"/>
              </a:spcAft>
              <a:buClr>
                <a:srgbClr val="312D2A"/>
              </a:buClr>
              <a:buSzPts val="1800"/>
              <a:buNone/>
              <a:defRPr/>
            </a:lvl3pPr>
            <a:lvl4pPr marL="2438888" lvl="3" indent="-457291" algn="l">
              <a:spcBef>
                <a:spcPts val="533"/>
              </a:spcBef>
              <a:spcAft>
                <a:spcPts val="0"/>
              </a:spcAft>
              <a:buSzPts val="1800"/>
              <a:buChar char="•"/>
              <a:defRPr/>
            </a:lvl4pPr>
            <a:lvl5pPr marL="3048610" lvl="4" indent="-457291" algn="l">
              <a:spcBef>
                <a:spcPts val="480"/>
              </a:spcBef>
              <a:spcAft>
                <a:spcPts val="0"/>
              </a:spcAft>
              <a:buSzPts val="1800"/>
              <a:buChar char="»"/>
              <a:defRPr/>
            </a:lvl5pPr>
            <a:lvl6pPr marL="3658332" lvl="5" indent="-457291" algn="l">
              <a:spcBef>
                <a:spcPts val="480"/>
              </a:spcBef>
              <a:spcAft>
                <a:spcPts val="0"/>
              </a:spcAft>
              <a:buClr>
                <a:schemeClr val="dk1"/>
              </a:buClr>
              <a:buSzPts val="1800"/>
              <a:buChar char="•"/>
              <a:defRPr/>
            </a:lvl6pPr>
            <a:lvl7pPr marL="4268053" lvl="6" indent="-457291" algn="l">
              <a:spcBef>
                <a:spcPts val="480"/>
              </a:spcBef>
              <a:spcAft>
                <a:spcPts val="0"/>
              </a:spcAft>
              <a:buClr>
                <a:schemeClr val="dk1"/>
              </a:buClr>
              <a:buSzPts val="1800"/>
              <a:buChar char="•"/>
              <a:defRPr/>
            </a:lvl7pPr>
            <a:lvl8pPr marL="4877775" lvl="7" indent="-457291" algn="l">
              <a:spcBef>
                <a:spcPts val="480"/>
              </a:spcBef>
              <a:spcAft>
                <a:spcPts val="0"/>
              </a:spcAft>
              <a:buClr>
                <a:schemeClr val="dk1"/>
              </a:buClr>
              <a:buSzPts val="1800"/>
              <a:buChar char="•"/>
              <a:defRPr/>
            </a:lvl8pPr>
            <a:lvl9pPr marL="5487497" lvl="8" indent="-457291" algn="l">
              <a:spcBef>
                <a:spcPts val="480"/>
              </a:spcBef>
              <a:spcAft>
                <a:spcPts val="0"/>
              </a:spcAft>
              <a:buClr>
                <a:schemeClr val="dk1"/>
              </a:buClr>
              <a:buSzPts val="1800"/>
              <a:buChar char="•"/>
              <a:defRPr/>
            </a:lvl9pPr>
          </a:lstStyle>
          <a:p>
            <a:endParaRPr/>
          </a:p>
        </p:txBody>
      </p:sp>
      <p:sp>
        <p:nvSpPr>
          <p:cNvPr id="22" name="Google Shape;22;p47"/>
          <p:cNvSpPr txBox="1">
            <a:spLocks noGrp="1"/>
          </p:cNvSpPr>
          <p:nvPr>
            <p:ph type="body" idx="2"/>
          </p:nvPr>
        </p:nvSpPr>
        <p:spPr>
          <a:xfrm>
            <a:off x="576150" y="5919570"/>
            <a:ext cx="11007066" cy="372620"/>
          </a:xfrm>
          <a:prstGeom prst="rect">
            <a:avLst/>
          </a:prstGeom>
          <a:noFill/>
          <a:ln>
            <a:noFill/>
          </a:ln>
        </p:spPr>
        <p:txBody>
          <a:bodyPr spcFirstLastPara="1" wrap="square" lIns="0" tIns="0" rIns="0" bIns="0" anchor="t" anchorCtr="0">
            <a:normAutofit/>
          </a:bodyPr>
          <a:lstStyle>
            <a:lvl1pPr marL="609722" lvl="0" indent="-304861" algn="l">
              <a:spcBef>
                <a:spcPts val="213"/>
              </a:spcBef>
              <a:spcAft>
                <a:spcPts val="0"/>
              </a:spcAft>
              <a:buClr>
                <a:srgbClr val="312D2A"/>
              </a:buClr>
              <a:buSzPts val="800"/>
              <a:buNone/>
              <a:defRPr sz="1067" b="0" cap="none">
                <a:solidFill>
                  <a:srgbClr val="312D2A"/>
                </a:solidFill>
              </a:defRPr>
            </a:lvl1pPr>
            <a:lvl2pPr marL="1219444" lvl="1" indent="-304861" algn="l">
              <a:spcBef>
                <a:spcPts val="480"/>
              </a:spcBef>
              <a:spcAft>
                <a:spcPts val="0"/>
              </a:spcAft>
              <a:buClr>
                <a:srgbClr val="312D2A"/>
              </a:buClr>
              <a:buSzPts val="1800"/>
              <a:buNone/>
              <a:defRPr/>
            </a:lvl2pPr>
            <a:lvl3pPr marL="1829166" lvl="2" indent="-304861" algn="l">
              <a:spcBef>
                <a:spcPts val="533"/>
              </a:spcBef>
              <a:spcAft>
                <a:spcPts val="0"/>
              </a:spcAft>
              <a:buClr>
                <a:srgbClr val="312D2A"/>
              </a:buClr>
              <a:buSzPts val="1800"/>
              <a:buNone/>
              <a:defRPr/>
            </a:lvl3pPr>
            <a:lvl4pPr marL="2438888" lvl="3" indent="-457291" algn="l">
              <a:spcBef>
                <a:spcPts val="533"/>
              </a:spcBef>
              <a:spcAft>
                <a:spcPts val="0"/>
              </a:spcAft>
              <a:buSzPts val="1800"/>
              <a:buChar char="•"/>
              <a:defRPr/>
            </a:lvl4pPr>
            <a:lvl5pPr marL="3048610" lvl="4" indent="-457291" algn="l">
              <a:spcBef>
                <a:spcPts val="480"/>
              </a:spcBef>
              <a:spcAft>
                <a:spcPts val="0"/>
              </a:spcAft>
              <a:buSzPts val="1800"/>
              <a:buChar char="»"/>
              <a:defRPr/>
            </a:lvl5pPr>
            <a:lvl6pPr marL="3658332" lvl="5" indent="-457291" algn="l">
              <a:spcBef>
                <a:spcPts val="480"/>
              </a:spcBef>
              <a:spcAft>
                <a:spcPts val="0"/>
              </a:spcAft>
              <a:buClr>
                <a:schemeClr val="dk1"/>
              </a:buClr>
              <a:buSzPts val="1800"/>
              <a:buChar char="•"/>
              <a:defRPr/>
            </a:lvl6pPr>
            <a:lvl7pPr marL="4268053" lvl="6" indent="-457291" algn="l">
              <a:spcBef>
                <a:spcPts val="480"/>
              </a:spcBef>
              <a:spcAft>
                <a:spcPts val="0"/>
              </a:spcAft>
              <a:buClr>
                <a:schemeClr val="dk1"/>
              </a:buClr>
              <a:buSzPts val="1800"/>
              <a:buChar char="•"/>
              <a:defRPr/>
            </a:lvl7pPr>
            <a:lvl8pPr marL="4877775" lvl="7" indent="-457291" algn="l">
              <a:spcBef>
                <a:spcPts val="480"/>
              </a:spcBef>
              <a:spcAft>
                <a:spcPts val="0"/>
              </a:spcAft>
              <a:buClr>
                <a:schemeClr val="dk1"/>
              </a:buClr>
              <a:buSzPts val="1800"/>
              <a:buChar char="•"/>
              <a:defRPr/>
            </a:lvl8pPr>
            <a:lvl9pPr marL="5487497" lvl="8" indent="-457291" algn="l">
              <a:spcBef>
                <a:spcPts val="480"/>
              </a:spcBef>
              <a:spcAft>
                <a:spcPts val="0"/>
              </a:spcAft>
              <a:buClr>
                <a:schemeClr val="dk1"/>
              </a:buClr>
              <a:buSzPts val="1800"/>
              <a:buChar char="•"/>
              <a:defRPr/>
            </a:lvl9pPr>
          </a:lstStyle>
          <a:p>
            <a:endParaRPr/>
          </a:p>
        </p:txBody>
      </p:sp>
      <p:sp>
        <p:nvSpPr>
          <p:cNvPr id="23" name="Google Shape;23;p47"/>
          <p:cNvSpPr txBox="1">
            <a:spLocks noGrp="1"/>
          </p:cNvSpPr>
          <p:nvPr>
            <p:ph type="ftr" idx="11"/>
          </p:nvPr>
        </p:nvSpPr>
        <p:spPr>
          <a:xfrm>
            <a:off x="7467344" y="6292191"/>
            <a:ext cx="4115872" cy="567398"/>
          </a:xfrm>
          <a:prstGeom prst="rect">
            <a:avLst/>
          </a:prstGeom>
          <a:noFill/>
          <a:ln>
            <a:noFill/>
          </a:ln>
        </p:spPr>
        <p:txBody>
          <a:bodyPr spcFirstLastPara="1" wrap="square" lIns="0" tIns="0" rIns="0" bIns="0" anchor="ctr" anchorCtr="0">
            <a:noAutofit/>
          </a:bodyPr>
          <a:lstStyle>
            <a:lvl1pPr marR="0" lvl="0" algn="r">
              <a:lnSpc>
                <a:spcPct val="100000"/>
              </a:lnSpc>
              <a:spcBef>
                <a:spcPts val="0"/>
              </a:spcBef>
              <a:spcAft>
                <a:spcPts val="0"/>
              </a:spcAft>
              <a:buClr>
                <a:srgbClr val="8F8F8F"/>
              </a:buClr>
              <a:buSzPts val="800"/>
              <a:buFont typeface="Arial"/>
              <a:buNone/>
              <a:defRPr sz="1067">
                <a:solidFill>
                  <a:srgbClr val="8F8F8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32370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EAD3-34C9-FF4A-97F7-565C4AA252D0}"/>
              </a:ext>
            </a:extLst>
          </p:cNvPr>
          <p:cNvSpPr>
            <a:spLocks noGrp="1"/>
          </p:cNvSpPr>
          <p:nvPr>
            <p:ph type="title" hasCustomPrompt="1"/>
          </p:nvPr>
        </p:nvSpPr>
        <p:spPr/>
        <p:txBody>
          <a:bodyPr/>
          <a:lstStyle/>
          <a:p>
            <a:r>
              <a:rPr lang="en-GB" dirty="0"/>
              <a:t>	</a:t>
            </a:r>
            <a:endParaRPr lang="en-US" dirty="0"/>
          </a:p>
        </p:txBody>
      </p:sp>
      <p:sp>
        <p:nvSpPr>
          <p:cNvPr id="3" name="Content Placeholder 2">
            <a:extLst>
              <a:ext uri="{FF2B5EF4-FFF2-40B4-BE49-F238E27FC236}">
                <a16:creationId xmlns:a16="http://schemas.microsoft.com/office/drawing/2014/main" id="{1BE093AC-D566-B748-A1D8-FD5091A2DC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4A6417-BE68-A940-930E-3C3C7500DA05}"/>
              </a:ext>
            </a:extLst>
          </p:cNvPr>
          <p:cNvSpPr>
            <a:spLocks noGrp="1"/>
          </p:cNvSpPr>
          <p:nvPr>
            <p:ph type="dt" sz="half" idx="10"/>
          </p:nvPr>
        </p:nvSpPr>
        <p:spPr/>
        <p:txBody>
          <a:bodyPr/>
          <a:lstStyle/>
          <a:p>
            <a:fld id="{45CB4385-864E-3C48-9F68-D6FF7818AA30}" type="datetimeFigureOut">
              <a:rPr lang="en-US" smtClean="0"/>
              <a:t>8/24/21</a:t>
            </a:fld>
            <a:endParaRPr lang="en-US"/>
          </a:p>
        </p:txBody>
      </p:sp>
      <p:sp>
        <p:nvSpPr>
          <p:cNvPr id="5" name="Footer Placeholder 4">
            <a:extLst>
              <a:ext uri="{FF2B5EF4-FFF2-40B4-BE49-F238E27FC236}">
                <a16:creationId xmlns:a16="http://schemas.microsoft.com/office/drawing/2014/main" id="{DCAE33A2-2AB5-B648-83AA-B29D050157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8535AF-AC8F-794D-B031-7A15288819E5}"/>
              </a:ext>
            </a:extLst>
          </p:cNvPr>
          <p:cNvSpPr>
            <a:spLocks noGrp="1"/>
          </p:cNvSpPr>
          <p:nvPr>
            <p:ph type="sldNum" sz="quarter" idx="12"/>
          </p:nvPr>
        </p:nvSpPr>
        <p:spPr/>
        <p:txBody>
          <a:bodyPr/>
          <a:lstStyle/>
          <a:p>
            <a:fld id="{28A2AB99-32E6-AC4F-998B-4A1F8C7143A4}" type="slidenum">
              <a:rPr lang="en-US" smtClean="0"/>
              <a:t>‹#›</a:t>
            </a:fld>
            <a:endParaRPr lang="en-US"/>
          </a:p>
        </p:txBody>
      </p:sp>
    </p:spTree>
    <p:extLst>
      <p:ext uri="{BB962C8B-B14F-4D97-AF65-F5344CB8AC3E}">
        <p14:creationId xmlns:p14="http://schemas.microsoft.com/office/powerpoint/2010/main" val="3679405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46"/>
          <p:cNvSpPr txBox="1">
            <a:spLocks noGrp="1"/>
          </p:cNvSpPr>
          <p:nvPr>
            <p:ph type="dt" idx="10"/>
          </p:nvPr>
        </p:nvSpPr>
        <p:spPr>
          <a:xfrm>
            <a:off x="914638" y="6249847"/>
            <a:ext cx="2540661" cy="4573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7" name="Google Shape;17;p46"/>
          <p:cNvSpPr txBox="1">
            <a:spLocks noGrp="1"/>
          </p:cNvSpPr>
          <p:nvPr>
            <p:ph type="ftr" idx="11"/>
          </p:nvPr>
        </p:nvSpPr>
        <p:spPr>
          <a:xfrm>
            <a:off x="7467344" y="6292191"/>
            <a:ext cx="4115872" cy="567398"/>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8F8F8F"/>
              </a:buClr>
              <a:buSzPts val="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6"/>
          <p:cNvSpPr txBox="1">
            <a:spLocks noGrp="1"/>
          </p:cNvSpPr>
          <p:nvPr>
            <p:ph type="sldNum" idx="12"/>
          </p:nvPr>
        </p:nvSpPr>
        <p:spPr>
          <a:xfrm>
            <a:off x="8739876" y="6249847"/>
            <a:ext cx="2540661" cy="45730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50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6" name="Text Placeholder 2"/>
          <p:cNvSpPr>
            <a:spLocks noGrp="1"/>
          </p:cNvSpPr>
          <p:nvPr>
            <p:ph idx="1"/>
          </p:nvPr>
        </p:nvSpPr>
        <p:spPr>
          <a:xfrm>
            <a:off x="623555" y="1413103"/>
            <a:ext cx="10948066" cy="475362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412" y="6419785"/>
            <a:ext cx="1728642" cy="413669"/>
          </a:xfrm>
          <a:prstGeom prst="rect">
            <a:avLst/>
          </a:prstGeom>
        </p:spPr>
      </p:pic>
    </p:spTree>
    <p:extLst>
      <p:ext uri="{BB962C8B-B14F-4D97-AF65-F5344CB8AC3E}">
        <p14:creationId xmlns:p14="http://schemas.microsoft.com/office/powerpoint/2010/main" val="286454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2358-42A5-C249-A9B9-D98459C2A07F}"/>
              </a:ext>
            </a:extLst>
          </p:cNvPr>
          <p:cNvSpPr>
            <a:spLocks noGrp="1"/>
          </p:cNvSpPr>
          <p:nvPr>
            <p:ph type="ctrTitle"/>
          </p:nvPr>
        </p:nvSpPr>
        <p:spPr>
          <a:xfrm>
            <a:off x="1524397" y="1122622"/>
            <a:ext cx="9146381" cy="2388153"/>
          </a:xfrm>
        </p:spPr>
        <p:txBody>
          <a:bodyPr anchor="b"/>
          <a:lstStyle>
            <a:lvl1pPr algn="ctr">
              <a:defRPr sz="6001"/>
            </a:lvl1pPr>
          </a:lstStyle>
          <a:p>
            <a:r>
              <a:rPr lang="en-GB"/>
              <a:t>Click to edit Master title style</a:t>
            </a:r>
            <a:endParaRPr lang="en-US"/>
          </a:p>
        </p:txBody>
      </p:sp>
      <p:sp>
        <p:nvSpPr>
          <p:cNvPr id="3" name="Subtitle 2">
            <a:extLst>
              <a:ext uri="{FF2B5EF4-FFF2-40B4-BE49-F238E27FC236}">
                <a16:creationId xmlns:a16="http://schemas.microsoft.com/office/drawing/2014/main" id="{322E7C42-D2D1-9341-95F4-25496474059D}"/>
              </a:ext>
            </a:extLst>
          </p:cNvPr>
          <p:cNvSpPr>
            <a:spLocks noGrp="1"/>
          </p:cNvSpPr>
          <p:nvPr>
            <p:ph type="subTitle" idx="1"/>
          </p:nvPr>
        </p:nvSpPr>
        <p:spPr>
          <a:xfrm>
            <a:off x="1524397" y="3602871"/>
            <a:ext cx="9146381" cy="1656146"/>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15FF33-EEB2-EC4A-82A8-A9522A7A4C1F}"/>
              </a:ext>
            </a:extLst>
          </p:cNvPr>
          <p:cNvSpPr>
            <a:spLocks noGrp="1"/>
          </p:cNvSpPr>
          <p:nvPr>
            <p:ph type="dt" sz="half" idx="10"/>
          </p:nvPr>
        </p:nvSpPr>
        <p:spPr/>
        <p:txBody>
          <a:bodyPr/>
          <a:lstStyle/>
          <a:p>
            <a:fld id="{45CB4385-864E-3C48-9F68-D6FF7818AA30}" type="datetimeFigureOut">
              <a:rPr lang="en-US" smtClean="0"/>
              <a:t>8/24/21</a:t>
            </a:fld>
            <a:endParaRPr lang="en-US"/>
          </a:p>
        </p:txBody>
      </p:sp>
      <p:sp>
        <p:nvSpPr>
          <p:cNvPr id="5" name="Footer Placeholder 4">
            <a:extLst>
              <a:ext uri="{FF2B5EF4-FFF2-40B4-BE49-F238E27FC236}">
                <a16:creationId xmlns:a16="http://schemas.microsoft.com/office/drawing/2014/main" id="{C27C7877-A0F6-A848-AD98-8689588C68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D0B182-DF2C-7C40-9D4D-6F7614C84115}"/>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84016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quot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6961912" y="2133353"/>
            <a:ext cx="4046351" cy="2678739"/>
          </a:xfrm>
          <a:solidFill>
            <a:srgbClr val="877B77"/>
          </a:solidFill>
        </p:spPr>
        <p:txBody>
          <a:bodyPr anchor="ctr" anchorCtr="0">
            <a:noAutofit/>
          </a:bodyPr>
          <a:lstStyle>
            <a:lvl1pPr marL="0" indent="0" algn="ctr">
              <a:buNone/>
              <a:defRPr sz="4268">
                <a:solidFill>
                  <a:schemeClr val="tx2"/>
                </a:solidFill>
                <a:latin typeface="Acropolis Black" pitchFamily="50" charset="0"/>
              </a:defRPr>
            </a:lvl1pPr>
            <a:lvl2pPr marL="458214" indent="0" algn="ctr">
              <a:buFontTx/>
              <a:buNone/>
              <a:defRPr>
                <a:solidFill>
                  <a:schemeClr val="bg1"/>
                </a:solidFill>
                <a:latin typeface="+mj-lt"/>
              </a:defRPr>
            </a:lvl2pPr>
            <a:lvl3pPr>
              <a:defRPr>
                <a:solidFill>
                  <a:schemeClr val="tx2"/>
                </a:solidFill>
                <a:latin typeface="Acropolis Black" pitchFamily="50" charset="0"/>
              </a:defRPr>
            </a:lvl3pPr>
            <a:lvl4pPr>
              <a:defRPr>
                <a:solidFill>
                  <a:schemeClr val="tx2"/>
                </a:solidFill>
                <a:latin typeface="Acropolis Black" pitchFamily="50" charset="0"/>
              </a:defRPr>
            </a:lvl4pPr>
            <a:lvl5pPr>
              <a:defRPr>
                <a:solidFill>
                  <a:schemeClr val="tx2"/>
                </a:solidFill>
                <a:latin typeface="Acropolis Black" pitchFamily="50" charset="0"/>
              </a:defRPr>
            </a:lvl5pPr>
          </a:lstStyle>
          <a:p>
            <a:pPr lvl="0"/>
            <a:r>
              <a:rPr lang="en-US" dirty="0"/>
              <a:t>QUOTE</a:t>
            </a:r>
          </a:p>
          <a:p>
            <a:pPr lvl="1"/>
            <a:r>
              <a:rPr lang="en-US" dirty="0"/>
              <a:t>- source</a:t>
            </a:r>
          </a:p>
        </p:txBody>
      </p:sp>
      <p:sp>
        <p:nvSpPr>
          <p:cNvPr id="6" name="Content Placeholder 2"/>
          <p:cNvSpPr>
            <a:spLocks noGrp="1"/>
          </p:cNvSpPr>
          <p:nvPr>
            <p:ph idx="1"/>
          </p:nvPr>
        </p:nvSpPr>
        <p:spPr>
          <a:xfrm>
            <a:off x="623554" y="1413103"/>
            <a:ext cx="5761500" cy="4753628"/>
          </a:xfrm>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AU"/>
          </a:p>
        </p:txBody>
      </p:sp>
      <p:sp>
        <p:nvSpPr>
          <p:cNvPr id="8"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9"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2366781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headin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rot="5400000">
            <a:off x="2864848" y="-828191"/>
            <a:ext cx="702763" cy="5185350"/>
          </a:xfrm>
          <a:prstGeom prst="homePlate">
            <a:avLst/>
          </a:prstGeom>
          <a:solidFill>
            <a:schemeClr val="tx1"/>
          </a:solidFill>
          <a:ln>
            <a:solidFill>
              <a:schemeClr val="bg2"/>
            </a:solidFill>
          </a:ln>
        </p:spPr>
        <p:txBody>
          <a:bodyPr vert="vert270" anchor="ctr" anchorCtr="0">
            <a:noAutofit/>
          </a:bodyPr>
          <a:lstStyle>
            <a:lvl1pPr marL="0" indent="0" algn="ctr">
              <a:buNone/>
              <a:defRPr sz="3201" b="0">
                <a:solidFill>
                  <a:schemeClr val="bg1"/>
                </a:solidFill>
                <a:latin typeface="+mj-lt"/>
              </a:defRPr>
            </a:lvl1pPr>
          </a:lstStyle>
          <a:p>
            <a:pPr lvl="0"/>
            <a:r>
              <a:rPr lang="en-AU" dirty="0"/>
              <a:t>Heading</a:t>
            </a:r>
          </a:p>
        </p:txBody>
      </p:sp>
      <p:sp>
        <p:nvSpPr>
          <p:cNvPr id="8" name="Text Placeholder 6"/>
          <p:cNvSpPr>
            <a:spLocks noGrp="1"/>
          </p:cNvSpPr>
          <p:nvPr>
            <p:ph type="body" sz="quarter" idx="13" hasCustomPrompt="1"/>
          </p:nvPr>
        </p:nvSpPr>
        <p:spPr>
          <a:xfrm rot="5400000">
            <a:off x="8627278" y="-828476"/>
            <a:ext cx="702764" cy="5185927"/>
          </a:xfrm>
          <a:prstGeom prst="homePlate">
            <a:avLst/>
          </a:prstGeom>
          <a:solidFill>
            <a:schemeClr val="tx1"/>
          </a:solidFill>
          <a:ln>
            <a:solidFill>
              <a:schemeClr val="bg2"/>
            </a:solidFill>
          </a:ln>
        </p:spPr>
        <p:txBody>
          <a:bodyPr vert="vert270" anchor="ctr" anchorCtr="0">
            <a:noAutofit/>
          </a:bodyPr>
          <a:lstStyle>
            <a:lvl1pPr marL="0" indent="0" algn="ctr">
              <a:buNone/>
              <a:defRPr sz="3201" b="0">
                <a:solidFill>
                  <a:schemeClr val="bg1"/>
                </a:solidFill>
                <a:latin typeface="+mj-lt"/>
              </a:defRPr>
            </a:lvl1pPr>
          </a:lstStyle>
          <a:p>
            <a:pPr lvl="0"/>
            <a:r>
              <a:rPr lang="en-AU" dirty="0"/>
              <a:t>Heading</a:t>
            </a:r>
          </a:p>
        </p:txBody>
      </p:sp>
      <p:sp>
        <p:nvSpPr>
          <p:cNvPr id="11" name="Title 10"/>
          <p:cNvSpPr>
            <a:spLocks noGrp="1"/>
          </p:cNvSpPr>
          <p:nvPr>
            <p:ph type="title"/>
          </p:nvPr>
        </p:nvSpPr>
        <p:spPr/>
        <p:txBody>
          <a:bodyPr/>
          <a:lstStyle/>
          <a:p>
            <a:r>
              <a:rPr lang="en-US"/>
              <a:t>Click to edit Master title style</a:t>
            </a:r>
            <a:endParaRPr lang="en-AU"/>
          </a:p>
        </p:txBody>
      </p:sp>
      <p:sp>
        <p:nvSpPr>
          <p:cNvPr id="13"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4"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12" name="Content Placeholder 2"/>
          <p:cNvSpPr>
            <a:spLocks noGrp="1"/>
          </p:cNvSpPr>
          <p:nvPr>
            <p:ph idx="10"/>
          </p:nvPr>
        </p:nvSpPr>
        <p:spPr>
          <a:xfrm>
            <a:off x="623554" y="2205376"/>
            <a:ext cx="5185926" cy="3961357"/>
          </a:xfrm>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6385693" y="2205376"/>
            <a:ext cx="5185926" cy="3961357"/>
          </a:xfrm>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790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9"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0"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7" name="Content Placeholder 2"/>
          <p:cNvSpPr>
            <a:spLocks noGrp="1"/>
          </p:cNvSpPr>
          <p:nvPr>
            <p:ph idx="10"/>
          </p:nvPr>
        </p:nvSpPr>
        <p:spPr>
          <a:xfrm>
            <a:off x="623556" y="1413103"/>
            <a:ext cx="5377997" cy="4753628"/>
          </a:xfrm>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1"/>
          </p:nvPr>
        </p:nvSpPr>
        <p:spPr>
          <a:xfrm>
            <a:off x="6193623" y="1413103"/>
            <a:ext cx="5377997" cy="4753628"/>
          </a:xfrm>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6253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one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7" name="Text Placeholder 6"/>
          <p:cNvSpPr>
            <a:spLocks noGrp="1"/>
          </p:cNvSpPr>
          <p:nvPr>
            <p:ph type="body" sz="quarter" idx="12" hasCustomPrompt="1"/>
          </p:nvPr>
        </p:nvSpPr>
        <p:spPr>
          <a:xfrm>
            <a:off x="623554" y="1413103"/>
            <a:ext cx="4993855" cy="396092"/>
          </a:xfrm>
          <a:solidFill>
            <a:schemeClr val="tx1"/>
          </a:solidFill>
          <a:ln>
            <a:solidFill>
              <a:schemeClr val="bg2"/>
            </a:solidFill>
          </a:ln>
        </p:spPr>
        <p:txBody>
          <a:bodyPr anchor="ctr" anchorCtr="0">
            <a:noAutofit/>
          </a:bodyPr>
          <a:lstStyle>
            <a:lvl1pPr marL="0" indent="0">
              <a:buNone/>
              <a:defRPr sz="3201" b="0">
                <a:solidFill>
                  <a:schemeClr val="bg1"/>
                </a:solidFill>
                <a:latin typeface="+mj-lt"/>
              </a:defRPr>
            </a:lvl1pPr>
          </a:lstStyle>
          <a:p>
            <a:pPr lvl="0"/>
            <a:r>
              <a:rPr lang="en-AU" dirty="0"/>
              <a:t>Heading</a:t>
            </a:r>
          </a:p>
        </p:txBody>
      </p:sp>
      <p:sp>
        <p:nvSpPr>
          <p:cNvPr id="8" name="Text Placeholder 6"/>
          <p:cNvSpPr>
            <a:spLocks noGrp="1"/>
          </p:cNvSpPr>
          <p:nvPr>
            <p:ph type="body" sz="quarter" idx="13" hasCustomPrompt="1"/>
          </p:nvPr>
        </p:nvSpPr>
        <p:spPr>
          <a:xfrm>
            <a:off x="6577767" y="1413103"/>
            <a:ext cx="4993855" cy="396092"/>
          </a:xfrm>
          <a:solidFill>
            <a:schemeClr val="tx1"/>
          </a:solidFill>
          <a:ln>
            <a:solidFill>
              <a:schemeClr val="bg2"/>
            </a:solidFill>
          </a:ln>
        </p:spPr>
        <p:txBody>
          <a:bodyPr anchor="ctr" anchorCtr="0">
            <a:noAutofit/>
          </a:bodyPr>
          <a:lstStyle>
            <a:lvl1pPr marL="0" indent="0">
              <a:buNone/>
              <a:defRPr sz="3201" b="0">
                <a:solidFill>
                  <a:schemeClr val="bg1"/>
                </a:solidFill>
                <a:latin typeface="+mj-lt"/>
              </a:defRPr>
            </a:lvl1pPr>
          </a:lstStyle>
          <a:p>
            <a:pPr lvl="0"/>
            <a:r>
              <a:rPr lang="en-AU" dirty="0"/>
              <a:t>Heading</a:t>
            </a:r>
          </a:p>
        </p:txBody>
      </p:sp>
      <p:sp>
        <p:nvSpPr>
          <p:cNvPr id="11"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2"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10" name="Content Placeholder 2"/>
          <p:cNvSpPr>
            <a:spLocks noGrp="1"/>
          </p:cNvSpPr>
          <p:nvPr>
            <p:ph idx="10"/>
          </p:nvPr>
        </p:nvSpPr>
        <p:spPr>
          <a:xfrm>
            <a:off x="623554" y="1826196"/>
            <a:ext cx="4985410" cy="4321480"/>
          </a:xfrm>
          <a:ln>
            <a:solidFill>
              <a:schemeClr val="bg2"/>
            </a:solidFill>
          </a:ln>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1"/>
          </p:nvPr>
        </p:nvSpPr>
        <p:spPr>
          <a:xfrm>
            <a:off x="6594842" y="1826196"/>
            <a:ext cx="4976778" cy="4321480"/>
          </a:xfrm>
          <a:ln>
            <a:solidFill>
              <a:schemeClr val="bg2"/>
            </a:solidFill>
          </a:ln>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5640918" y="3357771"/>
            <a:ext cx="953926" cy="68747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p:spPr>
        <p:txBody>
          <a:bodyPr/>
          <a:lstStyle>
            <a:lvl1pPr marL="0" indent="0">
              <a:buNone/>
              <a:defRPr sz="1400"/>
            </a:lvl1pPr>
          </a:lstStyle>
          <a:p>
            <a:r>
              <a:rPr lang="en-AU" dirty="0"/>
              <a:t> </a:t>
            </a:r>
          </a:p>
        </p:txBody>
      </p:sp>
    </p:spTree>
    <p:extLst>
      <p:ext uri="{BB962C8B-B14F-4D97-AF65-F5344CB8AC3E}">
        <p14:creationId xmlns:p14="http://schemas.microsoft.com/office/powerpoint/2010/main" val="2991919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wo ar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13" name="Text Placeholder 6"/>
          <p:cNvSpPr>
            <a:spLocks noGrp="1"/>
          </p:cNvSpPr>
          <p:nvPr>
            <p:ph type="body" sz="quarter" idx="12" hasCustomPrompt="1"/>
          </p:nvPr>
        </p:nvSpPr>
        <p:spPr>
          <a:xfrm>
            <a:off x="623554" y="1413103"/>
            <a:ext cx="4993855" cy="396092"/>
          </a:xfrm>
          <a:solidFill>
            <a:schemeClr val="tx1"/>
          </a:solidFill>
          <a:ln>
            <a:solidFill>
              <a:schemeClr val="bg2"/>
            </a:solidFill>
          </a:ln>
        </p:spPr>
        <p:txBody>
          <a:bodyPr anchor="ctr" anchorCtr="0">
            <a:noAutofit/>
          </a:bodyPr>
          <a:lstStyle>
            <a:lvl1pPr marL="0" indent="0">
              <a:buNone/>
              <a:defRPr sz="3201" b="0">
                <a:solidFill>
                  <a:schemeClr val="bg1"/>
                </a:solidFill>
                <a:latin typeface="+mj-lt"/>
              </a:defRPr>
            </a:lvl1pPr>
          </a:lstStyle>
          <a:p>
            <a:pPr lvl="0"/>
            <a:r>
              <a:rPr lang="en-AU" dirty="0"/>
              <a:t>Heading</a:t>
            </a:r>
          </a:p>
        </p:txBody>
      </p:sp>
      <p:sp>
        <p:nvSpPr>
          <p:cNvPr id="14" name="Text Placeholder 6"/>
          <p:cNvSpPr>
            <a:spLocks noGrp="1"/>
          </p:cNvSpPr>
          <p:nvPr>
            <p:ph type="body" sz="quarter" idx="13" hasCustomPrompt="1"/>
          </p:nvPr>
        </p:nvSpPr>
        <p:spPr>
          <a:xfrm>
            <a:off x="6577767" y="1413103"/>
            <a:ext cx="4993855" cy="396092"/>
          </a:xfrm>
          <a:solidFill>
            <a:schemeClr val="tx1"/>
          </a:solidFill>
          <a:ln>
            <a:solidFill>
              <a:schemeClr val="bg2"/>
            </a:solidFill>
          </a:ln>
        </p:spPr>
        <p:txBody>
          <a:bodyPr anchor="ctr" anchorCtr="0">
            <a:noAutofit/>
          </a:bodyPr>
          <a:lstStyle>
            <a:lvl1pPr marL="0" indent="0">
              <a:buNone/>
              <a:defRPr sz="3201" b="0">
                <a:solidFill>
                  <a:schemeClr val="bg1"/>
                </a:solidFill>
                <a:latin typeface="+mj-lt"/>
              </a:defRPr>
            </a:lvl1pPr>
          </a:lstStyle>
          <a:p>
            <a:pPr lvl="0"/>
            <a:r>
              <a:rPr lang="en-AU" dirty="0"/>
              <a:t>Heading</a:t>
            </a:r>
          </a:p>
        </p:txBody>
      </p:sp>
      <p:sp>
        <p:nvSpPr>
          <p:cNvPr id="18"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9"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
        <p:nvSpPr>
          <p:cNvPr id="17" name="Content Placeholder 2"/>
          <p:cNvSpPr>
            <a:spLocks noGrp="1"/>
          </p:cNvSpPr>
          <p:nvPr>
            <p:ph idx="10"/>
          </p:nvPr>
        </p:nvSpPr>
        <p:spPr>
          <a:xfrm>
            <a:off x="623554" y="1826196"/>
            <a:ext cx="4985410" cy="4321480"/>
          </a:xfrm>
          <a:ln>
            <a:solidFill>
              <a:schemeClr val="bg2"/>
            </a:solidFill>
          </a:ln>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idx="11"/>
          </p:nvPr>
        </p:nvSpPr>
        <p:spPr>
          <a:xfrm>
            <a:off x="6594842" y="1826196"/>
            <a:ext cx="4976778" cy="4321480"/>
          </a:xfrm>
          <a:ln>
            <a:solidFill>
              <a:schemeClr val="bg2"/>
            </a:solidFill>
          </a:ln>
        </p:spPr>
        <p:txBody>
          <a:bodyPr/>
          <a:lstStyle>
            <a:lvl1pPr marL="480096" indent="-480096" defTabSz="480096">
              <a:buSzPct val="80000"/>
              <a:tabLst>
                <a:tab pos="480096" algn="l"/>
              </a:tabLst>
              <a:defRPr/>
            </a:lvl1pPr>
            <a:lvl2pPr>
              <a:defRPr/>
            </a:lvl2pPr>
            <a:lvl3pPr marL="1417483" indent="-457291">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3"/>
          <p:cNvSpPr>
            <a:spLocks noGrp="1"/>
          </p:cNvSpPr>
          <p:nvPr>
            <p:ph type="body" sz="quarter" idx="14" hasCustomPrompt="1"/>
          </p:nvPr>
        </p:nvSpPr>
        <p:spPr>
          <a:xfrm>
            <a:off x="5629163" y="2925623"/>
            <a:ext cx="953926" cy="68747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p:spPr>
        <p:txBody>
          <a:bodyPr/>
          <a:lstStyle>
            <a:lvl1pPr marL="0" indent="0">
              <a:buNone/>
              <a:defRPr sz="1400"/>
            </a:lvl1pPr>
          </a:lstStyle>
          <a:p>
            <a:r>
              <a:rPr lang="en-AU" dirty="0"/>
              <a:t> </a:t>
            </a:r>
          </a:p>
        </p:txBody>
      </p:sp>
      <p:sp>
        <p:nvSpPr>
          <p:cNvPr id="21" name="Text Placeholder 13"/>
          <p:cNvSpPr>
            <a:spLocks noGrp="1"/>
          </p:cNvSpPr>
          <p:nvPr>
            <p:ph type="body" sz="quarter" idx="15" hasCustomPrompt="1"/>
          </p:nvPr>
        </p:nvSpPr>
        <p:spPr>
          <a:xfrm flipH="1">
            <a:off x="5629163" y="3822696"/>
            <a:ext cx="953926" cy="68747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p:spPr>
        <p:txBody>
          <a:bodyPr/>
          <a:lstStyle>
            <a:lvl1pPr marL="0" indent="0">
              <a:buNone/>
              <a:defRPr sz="1400"/>
            </a:lvl1pPr>
          </a:lstStyle>
          <a:p>
            <a:r>
              <a:rPr lang="en-AU" dirty="0"/>
              <a:t> </a:t>
            </a:r>
          </a:p>
        </p:txBody>
      </p:sp>
    </p:spTree>
    <p:extLst>
      <p:ext uri="{BB962C8B-B14F-4D97-AF65-F5344CB8AC3E}">
        <p14:creationId xmlns:p14="http://schemas.microsoft.com/office/powerpoint/2010/main" val="1757465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Content Placeholder 2"/>
          <p:cNvSpPr>
            <a:spLocks noGrp="1"/>
          </p:cNvSpPr>
          <p:nvPr>
            <p:ph sz="half" idx="12"/>
          </p:nvPr>
        </p:nvSpPr>
        <p:spPr>
          <a:xfrm>
            <a:off x="2832375" y="1413103"/>
            <a:ext cx="8739246" cy="1404301"/>
          </a:xfrm>
          <a:ln>
            <a:solidFill>
              <a:schemeClr val="bg2"/>
            </a:solidFill>
          </a:ln>
        </p:spPr>
        <p:txBody>
          <a:bodyPr lIns="288000" anchor="ctr">
            <a:noAutofit/>
          </a:bodyPr>
          <a:lstStyle>
            <a:lvl1pPr marL="0" indent="0">
              <a:buNone/>
              <a:defRPr sz="2667"/>
            </a:lvl1pPr>
            <a:lvl2pPr>
              <a:defRPr sz="3201"/>
            </a:lvl2pPr>
            <a:lvl3pPr>
              <a:defRPr sz="3201"/>
            </a:lvl3pPr>
            <a:lvl4pPr>
              <a:defRPr sz="1467"/>
            </a:lvl4pPr>
            <a:lvl5pPr>
              <a:defRPr sz="1467"/>
            </a:lvl5pPr>
            <a:lvl6pPr>
              <a:defRPr sz="2667"/>
            </a:lvl6pPr>
            <a:lvl7pPr>
              <a:defRPr sz="2667"/>
            </a:lvl7pPr>
            <a:lvl8pPr>
              <a:defRPr sz="2667"/>
            </a:lvl8pPr>
            <a:lvl9pPr>
              <a:defRPr sz="2667"/>
            </a:lvl9pPr>
          </a:lstStyle>
          <a:p>
            <a:pPr lvl="0"/>
            <a:r>
              <a:rPr lang="en-US"/>
              <a:t>Edit Master text styles</a:t>
            </a:r>
          </a:p>
        </p:txBody>
      </p:sp>
      <p:sp>
        <p:nvSpPr>
          <p:cNvPr id="6" name="Text Placeholder 6"/>
          <p:cNvSpPr>
            <a:spLocks noGrp="1"/>
          </p:cNvSpPr>
          <p:nvPr>
            <p:ph type="body" sz="quarter" idx="14" hasCustomPrompt="1"/>
          </p:nvPr>
        </p:nvSpPr>
        <p:spPr>
          <a:xfrm>
            <a:off x="623555" y="1413079"/>
            <a:ext cx="2208820" cy="1404325"/>
          </a:xfrm>
          <a:solidFill>
            <a:schemeClr val="tx1"/>
          </a:solidFill>
          <a:ln>
            <a:solidFill>
              <a:schemeClr val="bg2"/>
            </a:solidFill>
          </a:ln>
        </p:spPr>
        <p:txBody>
          <a:bodyPr anchor="ctr" anchorCtr="0">
            <a:noAutofit/>
          </a:bodyPr>
          <a:lstStyle>
            <a:lvl1pPr marL="0" indent="0">
              <a:buNone/>
              <a:defRPr sz="3201">
                <a:solidFill>
                  <a:schemeClr val="bg1"/>
                </a:solidFill>
                <a:latin typeface="+mj-lt"/>
              </a:defRPr>
            </a:lvl1pPr>
          </a:lstStyle>
          <a:p>
            <a:pPr lvl="0"/>
            <a:r>
              <a:rPr lang="en-AU" dirty="0"/>
              <a:t>Heading</a:t>
            </a:r>
          </a:p>
        </p:txBody>
      </p:sp>
      <p:sp>
        <p:nvSpPr>
          <p:cNvPr id="8" name="Text Placeholder 6"/>
          <p:cNvSpPr>
            <a:spLocks noGrp="1"/>
          </p:cNvSpPr>
          <p:nvPr>
            <p:ph type="body" sz="quarter" idx="16" hasCustomPrompt="1"/>
          </p:nvPr>
        </p:nvSpPr>
        <p:spPr>
          <a:xfrm>
            <a:off x="623555" y="3087743"/>
            <a:ext cx="2208820" cy="1404325"/>
          </a:xfrm>
          <a:solidFill>
            <a:schemeClr val="tx1"/>
          </a:solidFill>
          <a:ln>
            <a:solidFill>
              <a:schemeClr val="bg2"/>
            </a:solidFill>
          </a:ln>
        </p:spPr>
        <p:txBody>
          <a:bodyPr anchor="ctr" anchorCtr="0">
            <a:noAutofit/>
          </a:bodyPr>
          <a:lstStyle>
            <a:lvl1pPr marL="0" indent="0">
              <a:buNone/>
              <a:defRPr sz="3201">
                <a:solidFill>
                  <a:schemeClr val="bg1"/>
                </a:solidFill>
                <a:latin typeface="+mj-lt"/>
              </a:defRPr>
            </a:lvl1pPr>
          </a:lstStyle>
          <a:p>
            <a:pPr lvl="0"/>
            <a:r>
              <a:rPr lang="en-AU" dirty="0"/>
              <a:t>Heading</a:t>
            </a:r>
          </a:p>
        </p:txBody>
      </p:sp>
      <p:sp>
        <p:nvSpPr>
          <p:cNvPr id="10" name="Text Placeholder 6"/>
          <p:cNvSpPr>
            <a:spLocks noGrp="1"/>
          </p:cNvSpPr>
          <p:nvPr>
            <p:ph type="body" sz="quarter" idx="18" hasCustomPrompt="1"/>
          </p:nvPr>
        </p:nvSpPr>
        <p:spPr>
          <a:xfrm>
            <a:off x="623555" y="4762408"/>
            <a:ext cx="2208820" cy="1404325"/>
          </a:xfrm>
          <a:solidFill>
            <a:schemeClr val="tx1"/>
          </a:solidFill>
          <a:ln>
            <a:solidFill>
              <a:schemeClr val="bg2"/>
            </a:solidFill>
          </a:ln>
        </p:spPr>
        <p:txBody>
          <a:bodyPr anchor="ctr" anchorCtr="0">
            <a:noAutofit/>
          </a:bodyPr>
          <a:lstStyle>
            <a:lvl1pPr marL="0" indent="0">
              <a:buNone/>
              <a:defRPr sz="3201">
                <a:solidFill>
                  <a:schemeClr val="bg1"/>
                </a:solidFill>
                <a:latin typeface="+mj-lt"/>
              </a:defRPr>
            </a:lvl1pPr>
          </a:lstStyle>
          <a:p>
            <a:pPr lvl="0"/>
            <a:r>
              <a:rPr lang="en-AU" dirty="0"/>
              <a:t>Heading</a:t>
            </a:r>
          </a:p>
        </p:txBody>
      </p:sp>
      <p:sp>
        <p:nvSpPr>
          <p:cNvPr id="11" name="Content Placeholder 2"/>
          <p:cNvSpPr>
            <a:spLocks noGrp="1"/>
          </p:cNvSpPr>
          <p:nvPr>
            <p:ph sz="half" idx="19"/>
          </p:nvPr>
        </p:nvSpPr>
        <p:spPr>
          <a:xfrm>
            <a:off x="2832375" y="3087767"/>
            <a:ext cx="8739246" cy="1404301"/>
          </a:xfrm>
          <a:ln>
            <a:solidFill>
              <a:schemeClr val="bg2"/>
            </a:solidFill>
          </a:ln>
        </p:spPr>
        <p:txBody>
          <a:bodyPr lIns="288000" anchor="ctr">
            <a:noAutofit/>
          </a:bodyPr>
          <a:lstStyle>
            <a:lvl1pPr marL="0" indent="0">
              <a:buNone/>
              <a:defRPr sz="2667"/>
            </a:lvl1pPr>
            <a:lvl2pPr>
              <a:defRPr sz="3201"/>
            </a:lvl2pPr>
            <a:lvl3pPr>
              <a:defRPr sz="3201"/>
            </a:lvl3pPr>
            <a:lvl4pPr>
              <a:defRPr sz="1467"/>
            </a:lvl4pPr>
            <a:lvl5pPr>
              <a:defRPr sz="1467"/>
            </a:lvl5pPr>
            <a:lvl6pPr>
              <a:defRPr sz="2667"/>
            </a:lvl6pPr>
            <a:lvl7pPr>
              <a:defRPr sz="2667"/>
            </a:lvl7pPr>
            <a:lvl8pPr>
              <a:defRPr sz="2667"/>
            </a:lvl8pPr>
            <a:lvl9pPr>
              <a:defRPr sz="2667"/>
            </a:lvl9pPr>
          </a:lstStyle>
          <a:p>
            <a:pPr lvl="0"/>
            <a:r>
              <a:rPr lang="en-US"/>
              <a:t>Edit Master text styles</a:t>
            </a:r>
          </a:p>
        </p:txBody>
      </p:sp>
      <p:sp>
        <p:nvSpPr>
          <p:cNvPr id="12" name="Content Placeholder 2"/>
          <p:cNvSpPr>
            <a:spLocks noGrp="1"/>
          </p:cNvSpPr>
          <p:nvPr>
            <p:ph sz="half" idx="20"/>
          </p:nvPr>
        </p:nvSpPr>
        <p:spPr>
          <a:xfrm>
            <a:off x="2832375" y="4762432"/>
            <a:ext cx="8739246" cy="1404301"/>
          </a:xfrm>
          <a:ln>
            <a:solidFill>
              <a:schemeClr val="bg2"/>
            </a:solidFill>
          </a:ln>
        </p:spPr>
        <p:txBody>
          <a:bodyPr lIns="288000" anchor="ctr">
            <a:noAutofit/>
          </a:bodyPr>
          <a:lstStyle>
            <a:lvl1pPr marL="0" indent="0">
              <a:buNone/>
              <a:defRPr sz="2667"/>
            </a:lvl1pPr>
            <a:lvl2pPr>
              <a:defRPr sz="3201"/>
            </a:lvl2pPr>
            <a:lvl3pPr>
              <a:defRPr sz="3201"/>
            </a:lvl3pPr>
            <a:lvl4pPr>
              <a:defRPr sz="1467"/>
            </a:lvl4pPr>
            <a:lvl5pPr>
              <a:defRPr sz="1467"/>
            </a:lvl5pPr>
            <a:lvl6pPr>
              <a:defRPr sz="2667"/>
            </a:lvl6pPr>
            <a:lvl7pPr>
              <a:defRPr sz="2667"/>
            </a:lvl7pPr>
            <a:lvl8pPr>
              <a:defRPr sz="2667"/>
            </a:lvl8pPr>
            <a:lvl9pPr>
              <a:defRPr sz="2667"/>
            </a:lvl9pPr>
          </a:lstStyle>
          <a:p>
            <a:pPr lvl="0"/>
            <a:r>
              <a:rPr lang="en-US"/>
              <a:t>Edit Master text styles</a:t>
            </a:r>
          </a:p>
        </p:txBody>
      </p:sp>
      <p:sp>
        <p:nvSpPr>
          <p:cNvPr id="14"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5"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340201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arrow">
    <p:spTree>
      <p:nvGrpSpPr>
        <p:cNvPr id="1" name=""/>
        <p:cNvGrpSpPr/>
        <p:nvPr/>
      </p:nvGrpSpPr>
      <p:grpSpPr>
        <a:xfrm>
          <a:off x="0" y="0"/>
          <a:ext cx="0" cy="0"/>
          <a:chOff x="0" y="0"/>
          <a:chExt cx="0" cy="0"/>
        </a:xfrm>
      </p:grpSpPr>
      <p:sp>
        <p:nvSpPr>
          <p:cNvPr id="16" name="Text Placeholder 13"/>
          <p:cNvSpPr>
            <a:spLocks noGrp="1"/>
          </p:cNvSpPr>
          <p:nvPr>
            <p:ph type="body" sz="quarter" idx="13" hasCustomPrompt="1"/>
          </p:nvPr>
        </p:nvSpPr>
        <p:spPr>
          <a:xfrm>
            <a:off x="624163" y="2567394"/>
            <a:ext cx="10946850" cy="2016467"/>
          </a:xfrm>
          <a:prstGeom prst="rightArrow">
            <a:avLst/>
          </a:prstGeom>
          <a:gradFill flip="none" rotWithShape="1">
            <a:gsLst>
              <a:gs pos="0">
                <a:schemeClr val="bg1">
                  <a:lumMod val="85000"/>
                </a:schemeClr>
              </a:gs>
              <a:gs pos="50000">
                <a:schemeClr val="bg1">
                  <a:lumMod val="65000"/>
                </a:schemeClr>
              </a:gs>
              <a:gs pos="100000">
                <a:schemeClr val="bg1">
                  <a:lumMod val="65000"/>
                </a:schemeClr>
              </a:gs>
            </a:gsLst>
            <a:lin ang="0" scaled="1"/>
            <a:tileRect/>
          </a:gradFill>
        </p:spPr>
        <p:txBody>
          <a:bodyPr/>
          <a:lstStyle>
            <a:lvl1pPr marL="0" indent="0">
              <a:buNone/>
              <a:defRPr/>
            </a:lvl1pPr>
          </a:lstStyle>
          <a:p>
            <a:r>
              <a:rPr lang="en-AU" dirty="0"/>
              <a:t> </a:t>
            </a:r>
          </a:p>
        </p:txBody>
      </p:sp>
      <p:sp>
        <p:nvSpPr>
          <p:cNvPr id="7" name="Text Placeholder 6"/>
          <p:cNvSpPr>
            <a:spLocks noGrp="1"/>
          </p:cNvSpPr>
          <p:nvPr>
            <p:ph type="body" sz="quarter" idx="12" hasCustomPrompt="1"/>
          </p:nvPr>
        </p:nvSpPr>
        <p:spPr>
          <a:xfrm>
            <a:off x="933728" y="1629177"/>
            <a:ext cx="4011431" cy="504141"/>
          </a:xfrm>
          <a:solidFill>
            <a:schemeClr val="tx1"/>
          </a:solidFill>
          <a:ln>
            <a:solidFill>
              <a:schemeClr val="bg2"/>
            </a:solidFill>
          </a:ln>
        </p:spPr>
        <p:txBody>
          <a:bodyPr anchor="ctr" anchorCtr="0">
            <a:noAutofit/>
          </a:bodyPr>
          <a:lstStyle>
            <a:lvl1pPr marL="0" indent="0" algn="l">
              <a:buNone/>
              <a:defRPr sz="3201" b="0">
                <a:solidFill>
                  <a:schemeClr val="bg1"/>
                </a:solidFill>
                <a:latin typeface="+mj-lt"/>
              </a:defRPr>
            </a:lvl1pPr>
          </a:lstStyle>
          <a:p>
            <a:pPr lvl="0"/>
            <a:r>
              <a:rPr lang="en-AU" dirty="0"/>
              <a:t>Heading</a:t>
            </a:r>
          </a:p>
        </p:txBody>
      </p:sp>
      <p:sp>
        <p:nvSpPr>
          <p:cNvPr id="9" name="Text Placeholder 6"/>
          <p:cNvSpPr>
            <a:spLocks noGrp="1"/>
          </p:cNvSpPr>
          <p:nvPr>
            <p:ph type="body" sz="quarter" idx="14" hasCustomPrompt="1"/>
          </p:nvPr>
        </p:nvSpPr>
        <p:spPr>
          <a:xfrm>
            <a:off x="5541028" y="1629177"/>
            <a:ext cx="4011431" cy="504141"/>
          </a:xfrm>
          <a:solidFill>
            <a:schemeClr val="tx1"/>
          </a:solidFill>
          <a:ln>
            <a:solidFill>
              <a:schemeClr val="bg2"/>
            </a:solidFill>
          </a:ln>
        </p:spPr>
        <p:txBody>
          <a:bodyPr anchor="ctr" anchorCtr="0">
            <a:noAutofit/>
          </a:bodyPr>
          <a:lstStyle>
            <a:lvl1pPr marL="0" indent="0" algn="l">
              <a:buNone/>
              <a:defRPr sz="3201" b="0">
                <a:solidFill>
                  <a:schemeClr val="bg1"/>
                </a:solidFill>
                <a:latin typeface="+mj-lt"/>
              </a:defRPr>
            </a:lvl1pPr>
          </a:lstStyle>
          <a:p>
            <a:pPr lvl="0"/>
            <a:r>
              <a:rPr lang="en-AU" dirty="0"/>
              <a:t>Heading</a:t>
            </a:r>
          </a:p>
        </p:txBody>
      </p:sp>
      <p:sp>
        <p:nvSpPr>
          <p:cNvPr id="10" name="Content Placeholder 2"/>
          <p:cNvSpPr>
            <a:spLocks noGrp="1"/>
          </p:cNvSpPr>
          <p:nvPr>
            <p:ph sz="half" idx="15"/>
          </p:nvPr>
        </p:nvSpPr>
        <p:spPr>
          <a:xfrm>
            <a:off x="931314" y="2133350"/>
            <a:ext cx="4013845" cy="3817308"/>
          </a:xfrm>
          <a:solidFill>
            <a:schemeClr val="bg1"/>
          </a:solidFill>
          <a:ln>
            <a:solidFill>
              <a:schemeClr val="bg2"/>
            </a:solidFill>
          </a:ln>
        </p:spPr>
        <p:txBody>
          <a:bodyPr lIns="90000" anchor="t" anchorCtr="0">
            <a:noAutofit/>
          </a:bodyPr>
          <a:lstStyle>
            <a:lvl1pPr marL="0" indent="0">
              <a:buNone/>
              <a:defRPr sz="2667"/>
            </a:lvl1pPr>
            <a:lvl2pPr>
              <a:defRPr sz="3201"/>
            </a:lvl2pPr>
            <a:lvl3pPr>
              <a:defRPr sz="3201"/>
            </a:lvl3pPr>
            <a:lvl4pPr>
              <a:defRPr sz="1467"/>
            </a:lvl4pPr>
            <a:lvl5pPr>
              <a:defRPr sz="1467"/>
            </a:lvl5pPr>
            <a:lvl6pPr>
              <a:defRPr sz="2667"/>
            </a:lvl6pPr>
            <a:lvl7pPr>
              <a:defRPr sz="2667"/>
            </a:lvl7pPr>
            <a:lvl8pPr>
              <a:defRPr sz="2667"/>
            </a:lvl8pPr>
            <a:lvl9pPr>
              <a:defRPr sz="2667"/>
            </a:lvl9pPr>
          </a:lstStyle>
          <a:p>
            <a:pPr lvl="0"/>
            <a:r>
              <a:rPr lang="en-US"/>
              <a:t>Edit Master text styles</a:t>
            </a:r>
          </a:p>
        </p:txBody>
      </p:sp>
      <p:sp>
        <p:nvSpPr>
          <p:cNvPr id="11" name="Content Placeholder 2"/>
          <p:cNvSpPr>
            <a:spLocks noGrp="1"/>
          </p:cNvSpPr>
          <p:nvPr>
            <p:ph sz="half" idx="16"/>
          </p:nvPr>
        </p:nvSpPr>
        <p:spPr>
          <a:xfrm>
            <a:off x="5541028" y="2133350"/>
            <a:ext cx="4013845" cy="3817308"/>
          </a:xfrm>
          <a:solidFill>
            <a:schemeClr val="bg1"/>
          </a:solidFill>
          <a:ln>
            <a:solidFill>
              <a:schemeClr val="bg2"/>
            </a:solidFill>
          </a:ln>
        </p:spPr>
        <p:txBody>
          <a:bodyPr lIns="90000" anchor="t" anchorCtr="0">
            <a:noAutofit/>
          </a:bodyPr>
          <a:lstStyle>
            <a:lvl1pPr marL="0" indent="0">
              <a:buNone/>
              <a:defRPr sz="2667"/>
            </a:lvl1pPr>
            <a:lvl2pPr>
              <a:defRPr sz="3201"/>
            </a:lvl2pPr>
            <a:lvl3pPr>
              <a:defRPr sz="3201"/>
            </a:lvl3pPr>
            <a:lvl4pPr>
              <a:defRPr sz="1467"/>
            </a:lvl4pPr>
            <a:lvl5pPr>
              <a:defRPr sz="1467"/>
            </a:lvl5pPr>
            <a:lvl6pPr>
              <a:defRPr sz="2667"/>
            </a:lvl6pPr>
            <a:lvl7pPr>
              <a:defRPr sz="2667"/>
            </a:lvl7pPr>
            <a:lvl8pPr>
              <a:defRPr sz="2667"/>
            </a:lvl8pPr>
            <a:lvl9pPr>
              <a:defRPr sz="2667"/>
            </a:lvl9pPr>
          </a:lstStyle>
          <a:p>
            <a:pPr lvl="0"/>
            <a:r>
              <a:rPr lang="en-US"/>
              <a:t>Edit Master text styles</a:t>
            </a:r>
          </a:p>
        </p:txBody>
      </p:sp>
      <p:sp>
        <p:nvSpPr>
          <p:cNvPr id="12" name="Title 11"/>
          <p:cNvSpPr>
            <a:spLocks noGrp="1"/>
          </p:cNvSpPr>
          <p:nvPr>
            <p:ph type="title"/>
          </p:nvPr>
        </p:nvSpPr>
        <p:spPr/>
        <p:txBody>
          <a:bodyPr/>
          <a:lstStyle/>
          <a:p>
            <a:r>
              <a:rPr lang="en-US"/>
              <a:t>Click to edit Master title style</a:t>
            </a:r>
            <a:endParaRPr lang="en-AU"/>
          </a:p>
        </p:txBody>
      </p:sp>
      <p:sp>
        <p:nvSpPr>
          <p:cNvPr id="14" name="Slide Number Placeholder 3"/>
          <p:cNvSpPr>
            <a:spLocks noGrp="1"/>
          </p:cNvSpPr>
          <p:nvPr>
            <p:ph type="sldNum" sz="quarter" idx="4"/>
          </p:nvPr>
        </p:nvSpPr>
        <p:spPr>
          <a:xfrm>
            <a:off x="623554" y="6352805"/>
            <a:ext cx="576214" cy="281202"/>
          </a:xfrm>
          <a:prstGeom prst="rect">
            <a:avLst/>
          </a:prstGeom>
          <a:solidFill>
            <a:schemeClr val="tx2"/>
          </a:solidFill>
        </p:spPr>
        <p:txBody>
          <a:bodyPr vert="horz" lIns="91440" tIns="45720" rIns="91440" bIns="45720" rtlCol="0" anchor="ctr"/>
          <a:lstStyle>
            <a:lvl1pPr algn="ctr">
              <a:defRPr sz="1600" b="1">
                <a:solidFill>
                  <a:schemeClr val="tx1"/>
                </a:solidFill>
                <a:latin typeface="+mj-lt"/>
              </a:defRPr>
            </a:lvl1pPr>
          </a:lstStyle>
          <a:p>
            <a:fld id="{6AA0D82A-3546-47F5-86F2-7C1B0374902F}" type="slidenum">
              <a:rPr lang="en-AU" smtClean="0"/>
              <a:pPr/>
              <a:t>‹#›</a:t>
            </a:fld>
            <a:endParaRPr lang="en-AU" dirty="0"/>
          </a:p>
        </p:txBody>
      </p:sp>
      <p:sp>
        <p:nvSpPr>
          <p:cNvPr id="15"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spTree>
    <p:extLst>
      <p:ext uri="{BB962C8B-B14F-4D97-AF65-F5344CB8AC3E}">
        <p14:creationId xmlns:p14="http://schemas.microsoft.com/office/powerpoint/2010/main" val="299375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8" cstate="print">
            <a:extLst>
              <a:ext uri="{28A0092B-C50C-407E-A947-70E740481C1C}">
                <a14:useLocalDpi xmlns:a14="http://schemas.microsoft.com/office/drawing/2010/main" val="0"/>
              </a:ext>
            </a:extLst>
          </a:blip>
          <a:srcRect t="28000" b="65000"/>
          <a:stretch/>
        </p:blipFill>
        <p:spPr>
          <a:xfrm>
            <a:off x="-12122" y="6353580"/>
            <a:ext cx="12195175" cy="537295"/>
          </a:xfrm>
          <a:prstGeom prst="rect">
            <a:avLst/>
          </a:prstGeom>
        </p:spPr>
      </p:pic>
      <p:sp>
        <p:nvSpPr>
          <p:cNvPr id="2" name="Title Placeholder 1"/>
          <p:cNvSpPr>
            <a:spLocks noGrp="1"/>
          </p:cNvSpPr>
          <p:nvPr>
            <p:ph type="title"/>
          </p:nvPr>
        </p:nvSpPr>
        <p:spPr>
          <a:xfrm>
            <a:off x="623555" y="332733"/>
            <a:ext cx="10948066" cy="1008345"/>
          </a:xfrm>
          <a:prstGeom prst="rect">
            <a:avLst/>
          </a:prstGeom>
        </p:spPr>
        <p:txBody>
          <a:bodyPr vert="horz" lIns="91440" tIns="45720" rIns="91440" bIns="45720" rtlCol="0" anchor="ctr" anchorCtr="0">
            <a:noAutofit/>
          </a:bodyPr>
          <a:lstStyle/>
          <a:p>
            <a:r>
              <a:rPr lang="en-US"/>
              <a:t>Click to edit Master title style</a:t>
            </a:r>
            <a:endParaRPr lang="en-AU" dirty="0"/>
          </a:p>
        </p:txBody>
      </p:sp>
      <p:sp>
        <p:nvSpPr>
          <p:cNvPr id="3" name="Text Placeholder 2"/>
          <p:cNvSpPr>
            <a:spLocks noGrp="1"/>
          </p:cNvSpPr>
          <p:nvPr>
            <p:ph type="body" idx="1"/>
          </p:nvPr>
        </p:nvSpPr>
        <p:spPr>
          <a:xfrm>
            <a:off x="623555" y="1413103"/>
            <a:ext cx="10948066" cy="475362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4027726" y="6454830"/>
            <a:ext cx="3371438" cy="196176"/>
          </a:xfrm>
          <a:prstGeom prst="rect">
            <a:avLst/>
          </a:prstGeom>
        </p:spPr>
        <p:txBody>
          <a:bodyPr vert="horz" lIns="91440" tIns="45720" rIns="91440" bIns="45720" rtlCol="0" anchor="ctr"/>
          <a:lstStyle>
            <a:lvl1pPr algn="ctr">
              <a:defRPr sz="1600" baseline="0">
                <a:solidFill>
                  <a:schemeClr val="tx1"/>
                </a:solidFill>
                <a:latin typeface="+mn-lt"/>
              </a:defRPr>
            </a:lvl1pPr>
          </a:lstStyle>
          <a:p>
            <a:endParaRPr lang="en-AU" dirty="0"/>
          </a:p>
        </p:txBody>
      </p:sp>
      <p:cxnSp>
        <p:nvCxnSpPr>
          <p:cNvPr id="13" name="Straight Connector 12"/>
          <p:cNvCxnSpPr/>
          <p:nvPr/>
        </p:nvCxnSpPr>
        <p:spPr>
          <a:xfrm>
            <a:off x="-12122" y="6345112"/>
            <a:ext cx="12195175" cy="0"/>
          </a:xfrm>
          <a:prstGeom prst="line">
            <a:avLst/>
          </a:prstGeom>
          <a:ln w="9525">
            <a:solidFill>
              <a:srgbClr val="B4D01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623969" y="6418575"/>
            <a:ext cx="1586793" cy="384004"/>
          </a:xfrm>
          <a:prstGeom prst="rect">
            <a:avLst/>
          </a:prstGeom>
        </p:spPr>
      </p:pic>
    </p:spTree>
    <p:extLst>
      <p:ext uri="{BB962C8B-B14F-4D97-AF65-F5344CB8AC3E}">
        <p14:creationId xmlns:p14="http://schemas.microsoft.com/office/powerpoint/2010/main" val="2127198231"/>
      </p:ext>
    </p:extLst>
  </p:cSld>
  <p:clrMap bg1="lt1" tx1="dk1" bg2="lt2" tx2="dk2" accent1="accent1" accent2="accent2" accent3="accent3" accent4="accent4" accent5="accent5" accent6="accent6" hlink="hlink" folHlink="folHlink"/>
  <p:sldLayoutIdLst>
    <p:sldLayoutId id="2147483898" r:id="rId1"/>
    <p:sldLayoutId id="2147483863" r:id="rId2"/>
    <p:sldLayoutId id="2147483882" r:id="rId3"/>
    <p:sldLayoutId id="2147483883" r:id="rId4"/>
    <p:sldLayoutId id="2147483865" r:id="rId5"/>
    <p:sldLayoutId id="2147483895" r:id="rId6"/>
    <p:sldLayoutId id="2147483896" r:id="rId7"/>
    <p:sldLayoutId id="2147483885" r:id="rId8"/>
    <p:sldLayoutId id="2147483884" r:id="rId9"/>
    <p:sldLayoutId id="2147483894" r:id="rId10"/>
    <p:sldLayoutId id="2147483886" r:id="rId11"/>
    <p:sldLayoutId id="2147483887" r:id="rId12"/>
    <p:sldLayoutId id="2147483897" r:id="rId13"/>
    <p:sldLayoutId id="2147483888" r:id="rId14"/>
    <p:sldLayoutId id="2147483893" r:id="rId15"/>
    <p:sldLayoutId id="2147483890" r:id="rId16"/>
    <p:sldLayoutId id="2147483889" r:id="rId17"/>
    <p:sldLayoutId id="2147483891" r:id="rId18"/>
    <p:sldLayoutId id="2147483892" r:id="rId19"/>
    <p:sldLayoutId id="2147483872" r:id="rId20"/>
    <p:sldLayoutId id="2147483899" r:id="rId21"/>
    <p:sldLayoutId id="2147483900" r:id="rId22"/>
    <p:sldLayoutId id="2147483901" r:id="rId23"/>
    <p:sldLayoutId id="2147483902" r:id="rId24"/>
    <p:sldLayoutId id="2147483903" r:id="rId25"/>
    <p:sldLayoutId id="2147483904" r:id="rId2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1219444" rtl="0" eaLnBrk="1" latinLnBrk="0" hangingPunct="1">
        <a:spcBef>
          <a:spcPct val="0"/>
        </a:spcBef>
        <a:buNone/>
        <a:defRPr sz="3734" b="1" i="0" kern="1200" cap="all" baseline="0">
          <a:solidFill>
            <a:schemeClr val="tx1"/>
          </a:solidFill>
          <a:latin typeface="Georgia" panose="02040502050405020303" pitchFamily="18" charset="0"/>
          <a:ea typeface="+mj-ea"/>
          <a:cs typeface="+mj-cs"/>
        </a:defRPr>
      </a:lvl1pPr>
    </p:titleStyle>
    <p:bodyStyle>
      <a:lvl1pPr marL="480096" indent="-480096" algn="l" defTabSz="480096" rtl="0" eaLnBrk="1" latinLnBrk="0" hangingPunct="1">
        <a:spcBef>
          <a:spcPct val="20000"/>
        </a:spcBef>
        <a:spcAft>
          <a:spcPts val="533"/>
        </a:spcAft>
        <a:buClr>
          <a:srgbClr val="B4D012"/>
        </a:buClr>
        <a:buSzPct val="80000"/>
        <a:buFont typeface="Webdings" panose="05030102010509060703" pitchFamily="18" charset="2"/>
        <a:buChar char="4"/>
        <a:defRPr sz="3201" kern="1200" baseline="0">
          <a:solidFill>
            <a:schemeClr val="tx1"/>
          </a:solidFill>
          <a:latin typeface="Arial" panose="020B0604020202020204" pitchFamily="34" charset="0"/>
          <a:ea typeface="+mn-ea"/>
          <a:cs typeface="+mn-cs"/>
        </a:defRPr>
      </a:lvl1pPr>
      <a:lvl2pPr marL="960192" indent="-480096" algn="l" defTabSz="480096" rtl="0" eaLnBrk="1" latinLnBrk="0" hangingPunct="1">
        <a:spcBef>
          <a:spcPct val="20000"/>
        </a:spcBef>
        <a:spcAft>
          <a:spcPts val="533"/>
        </a:spcAft>
        <a:buClr>
          <a:srgbClr val="B4D012"/>
        </a:buClr>
        <a:buFont typeface="Arial" panose="020B0604020202020204" pitchFamily="34" charset="0"/>
        <a:buChar char="»"/>
        <a:defRPr sz="2934" kern="1200" baseline="0">
          <a:solidFill>
            <a:schemeClr val="tx1"/>
          </a:solidFill>
          <a:latin typeface="Arial" panose="020B0604020202020204" pitchFamily="34" charset="0"/>
          <a:ea typeface="+mn-ea"/>
          <a:cs typeface="+mn-cs"/>
        </a:defRPr>
      </a:lvl2pPr>
      <a:lvl3pPr marL="1440288" indent="-480096" algn="l" defTabSz="480096" rtl="0" eaLnBrk="1" latinLnBrk="0" hangingPunct="1">
        <a:spcBef>
          <a:spcPct val="20000"/>
        </a:spcBef>
        <a:spcAft>
          <a:spcPts val="533"/>
        </a:spcAft>
        <a:buClr>
          <a:srgbClr val="B4D012"/>
        </a:buClr>
        <a:buFont typeface="Arial" panose="020B0604020202020204" pitchFamily="34" charset="0"/>
        <a:buChar char="›"/>
        <a:defRPr sz="2667" kern="1200" baseline="0">
          <a:solidFill>
            <a:schemeClr val="tx1"/>
          </a:solidFill>
          <a:latin typeface="Arial" panose="020B0604020202020204" pitchFamily="34" charset="0"/>
          <a:ea typeface="+mn-ea"/>
          <a:cs typeface="+mn-cs"/>
        </a:defRPr>
      </a:lvl3pPr>
      <a:lvl4pPr marL="1920384" indent="-480096" algn="l" defTabSz="480096" rtl="0" eaLnBrk="1" latinLnBrk="0" hangingPunct="1">
        <a:spcBef>
          <a:spcPct val="20000"/>
        </a:spcBef>
        <a:spcAft>
          <a:spcPts val="533"/>
        </a:spcAft>
        <a:buClr>
          <a:srgbClr val="B4D012"/>
        </a:buClr>
        <a:buFont typeface="Arial" panose="020B0604020202020204" pitchFamily="34" charset="0"/>
        <a:buChar char="»"/>
        <a:defRPr sz="2400" kern="1200" baseline="0">
          <a:solidFill>
            <a:schemeClr val="tx1"/>
          </a:solidFill>
          <a:latin typeface="Arial" panose="020B0604020202020204" pitchFamily="34" charset="0"/>
          <a:ea typeface="+mn-ea"/>
          <a:cs typeface="+mn-cs"/>
        </a:defRPr>
      </a:lvl4pPr>
      <a:lvl5pPr marL="2400480" indent="-480096" algn="l" defTabSz="480096" rtl="0" eaLnBrk="1" latinLnBrk="0" hangingPunct="1">
        <a:spcBef>
          <a:spcPct val="20000"/>
        </a:spcBef>
        <a:spcAft>
          <a:spcPts val="533"/>
        </a:spcAft>
        <a:buClr>
          <a:srgbClr val="B4D012"/>
        </a:buClr>
        <a:buFont typeface="Arial" panose="020B0604020202020204" pitchFamily="34" charset="0"/>
        <a:buChar char="›"/>
        <a:defRPr sz="2134" kern="1200" baseline="0">
          <a:solidFill>
            <a:schemeClr val="tx1"/>
          </a:solidFill>
          <a:latin typeface="Arial" panose="020B0604020202020204" pitchFamily="34" charset="0"/>
          <a:ea typeface="+mn-ea"/>
          <a:cs typeface="+mn-cs"/>
        </a:defRPr>
      </a:lvl5pPr>
      <a:lvl6pPr marL="2880576" indent="-480096" algn="l" defTabSz="480096" rtl="0" eaLnBrk="1" latinLnBrk="0" hangingPunct="1">
        <a:spcBef>
          <a:spcPct val="20000"/>
        </a:spcBef>
        <a:buClr>
          <a:schemeClr val="tx2"/>
        </a:buClr>
        <a:buFont typeface="Arial" panose="020B0604020202020204" pitchFamily="34" charset="0"/>
        <a:buChar char="»"/>
        <a:defRPr sz="2134" kern="1200">
          <a:solidFill>
            <a:schemeClr val="tx1"/>
          </a:solidFill>
          <a:latin typeface="+mn-lt"/>
          <a:ea typeface="+mn-ea"/>
          <a:cs typeface="+mn-cs"/>
        </a:defRPr>
      </a:lvl6pPr>
      <a:lvl7pPr marL="3360672" indent="-480096" algn="l" defTabSz="480096" rtl="0" eaLnBrk="1" latinLnBrk="0" hangingPunct="1">
        <a:spcBef>
          <a:spcPct val="20000"/>
        </a:spcBef>
        <a:buClr>
          <a:schemeClr val="tx2"/>
        </a:buClr>
        <a:buFont typeface="Arial" panose="020B0604020202020204" pitchFamily="34" charset="0"/>
        <a:buChar char="›"/>
        <a:defRPr sz="1867" kern="1200">
          <a:solidFill>
            <a:schemeClr val="tx1"/>
          </a:solidFill>
          <a:latin typeface="+mn-lt"/>
          <a:ea typeface="+mn-ea"/>
          <a:cs typeface="+mn-cs"/>
        </a:defRPr>
      </a:lvl7pPr>
      <a:lvl8pPr marL="4572914" indent="-304861" algn="l" defTabSz="121944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2636" indent="-304861" algn="l" defTabSz="1219444"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sa.gov/feature/langley/joint-nasa-noaa-study-finds-earths-energy-imbalance-has-doubled"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worldweatherattribution.org/western-north-american-extreme-heat-virtually-impossible-without-human-caused-climate-chang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direct.com/science/article/pii/S2667278221000298?via%3Dihub"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theconversation.com/australians-are-3-times-more-worried-about-climate-change-than-covid-a-mental-health-crisis-is-looming-16547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hyperlink" Target="https://www.climatecouncil.org.au/resources/net-zero-emissions-plummet-decade/"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 descr="A sunset over a fire&#10;&#10;Description automatically generated"/>
          <p:cNvPicPr preferRelativeResize="0"/>
          <p:nvPr/>
        </p:nvPicPr>
        <p:blipFill rotWithShape="1">
          <a:blip r:embed="rId3">
            <a:alphaModFix/>
          </a:blip>
          <a:srcRect/>
          <a:stretch/>
        </p:blipFill>
        <p:spPr>
          <a:xfrm>
            <a:off x="354" y="-32164"/>
            <a:ext cx="12194469" cy="6891652"/>
          </a:xfrm>
          <a:prstGeom prst="rect">
            <a:avLst/>
          </a:prstGeom>
          <a:noFill/>
          <a:ln>
            <a:noFill/>
          </a:ln>
        </p:spPr>
      </p:pic>
      <p:grpSp>
        <p:nvGrpSpPr>
          <p:cNvPr id="64" name="Google Shape;64;p1"/>
          <p:cNvGrpSpPr/>
          <p:nvPr/>
        </p:nvGrpSpPr>
        <p:grpSpPr>
          <a:xfrm>
            <a:off x="6850653" y="5599871"/>
            <a:ext cx="7044478" cy="1281331"/>
            <a:chOff x="2760984" y="3475132"/>
            <a:chExt cx="12192000" cy="2016224"/>
          </a:xfrm>
        </p:grpSpPr>
        <p:sp>
          <p:nvSpPr>
            <p:cNvPr id="65" name="Google Shape;65;p1"/>
            <p:cNvSpPr/>
            <p:nvPr/>
          </p:nvSpPr>
          <p:spPr>
            <a:xfrm>
              <a:off x="2760984" y="3475132"/>
              <a:ext cx="12192000" cy="2016224"/>
            </a:xfrm>
            <a:custGeom>
              <a:avLst/>
              <a:gdLst/>
              <a:ahLst/>
              <a:cxnLst/>
              <a:rect l="l" t="t" r="r" b="b"/>
              <a:pathLst>
                <a:path w="12192000" h="2016224" extrusionOk="0">
                  <a:moveTo>
                    <a:pt x="5067918" y="1057479"/>
                  </a:moveTo>
                  <a:lnTo>
                    <a:pt x="5136677" y="1057479"/>
                  </a:lnTo>
                  <a:lnTo>
                    <a:pt x="5136677" y="1156152"/>
                  </a:lnTo>
                  <a:cubicBezTo>
                    <a:pt x="5128641" y="1174904"/>
                    <a:pt x="5115915" y="1190531"/>
                    <a:pt x="5098502" y="1203032"/>
                  </a:cubicBezTo>
                  <a:cubicBezTo>
                    <a:pt x="5081089" y="1215534"/>
                    <a:pt x="5061816" y="1221785"/>
                    <a:pt x="5040683" y="1221785"/>
                  </a:cubicBezTo>
                  <a:cubicBezTo>
                    <a:pt x="5021335" y="1221785"/>
                    <a:pt x="5006452" y="1215088"/>
                    <a:pt x="4996035" y="1201693"/>
                  </a:cubicBezTo>
                  <a:cubicBezTo>
                    <a:pt x="4985616" y="1188298"/>
                    <a:pt x="4980407" y="1170737"/>
                    <a:pt x="4980407" y="1149008"/>
                  </a:cubicBezTo>
                  <a:cubicBezTo>
                    <a:pt x="4980407" y="1123409"/>
                    <a:pt x="4988072" y="1101755"/>
                    <a:pt x="5003401" y="1084044"/>
                  </a:cubicBezTo>
                  <a:cubicBezTo>
                    <a:pt x="5018731" y="1066334"/>
                    <a:pt x="5040236" y="1057479"/>
                    <a:pt x="5067918" y="1057479"/>
                  </a:cubicBezTo>
                  <a:close/>
                  <a:moveTo>
                    <a:pt x="6874394" y="859686"/>
                  </a:moveTo>
                  <a:cubicBezTo>
                    <a:pt x="6906838" y="859686"/>
                    <a:pt x="6931172" y="873899"/>
                    <a:pt x="6947394" y="902325"/>
                  </a:cubicBezTo>
                  <a:cubicBezTo>
                    <a:pt x="6963616" y="930751"/>
                    <a:pt x="6971728" y="966693"/>
                    <a:pt x="6971728" y="1010151"/>
                  </a:cubicBezTo>
                  <a:lnTo>
                    <a:pt x="6971728" y="1071766"/>
                  </a:lnTo>
                  <a:cubicBezTo>
                    <a:pt x="6971728" y="1115819"/>
                    <a:pt x="6963616" y="1151984"/>
                    <a:pt x="6947394" y="1180262"/>
                  </a:cubicBezTo>
                  <a:cubicBezTo>
                    <a:pt x="6931172" y="1208539"/>
                    <a:pt x="6906987" y="1222678"/>
                    <a:pt x="6874840" y="1222678"/>
                  </a:cubicBezTo>
                  <a:cubicBezTo>
                    <a:pt x="6841801" y="1222678"/>
                    <a:pt x="6817244" y="1208539"/>
                    <a:pt x="6801170" y="1180262"/>
                  </a:cubicBezTo>
                  <a:cubicBezTo>
                    <a:pt x="6785097" y="1151984"/>
                    <a:pt x="6777060" y="1115819"/>
                    <a:pt x="6777060" y="1071766"/>
                  </a:cubicBezTo>
                  <a:lnTo>
                    <a:pt x="6777060" y="1010151"/>
                  </a:lnTo>
                  <a:cubicBezTo>
                    <a:pt x="6777060" y="966396"/>
                    <a:pt x="6785097" y="930379"/>
                    <a:pt x="6801170" y="902102"/>
                  </a:cubicBezTo>
                  <a:cubicBezTo>
                    <a:pt x="6817244" y="873825"/>
                    <a:pt x="6841652" y="859686"/>
                    <a:pt x="6874394" y="859686"/>
                  </a:cubicBezTo>
                  <a:close/>
                  <a:moveTo>
                    <a:pt x="5773215" y="859686"/>
                  </a:moveTo>
                  <a:cubicBezTo>
                    <a:pt x="5799706" y="859686"/>
                    <a:pt x="5819798" y="870550"/>
                    <a:pt x="5833490" y="892279"/>
                  </a:cubicBezTo>
                  <a:cubicBezTo>
                    <a:pt x="5847182" y="914008"/>
                    <a:pt x="5854028" y="941988"/>
                    <a:pt x="5854028" y="976218"/>
                  </a:cubicBezTo>
                  <a:lnTo>
                    <a:pt x="5854028" y="994524"/>
                  </a:lnTo>
                  <a:lnTo>
                    <a:pt x="5683918" y="994524"/>
                  </a:lnTo>
                  <a:cubicBezTo>
                    <a:pt x="5685704" y="955531"/>
                    <a:pt x="5694485" y="923310"/>
                    <a:pt x="5710260" y="897860"/>
                  </a:cubicBezTo>
                  <a:cubicBezTo>
                    <a:pt x="5726036" y="872411"/>
                    <a:pt x="5747021" y="859686"/>
                    <a:pt x="5773215" y="859686"/>
                  </a:cubicBezTo>
                  <a:close/>
                  <a:moveTo>
                    <a:pt x="8462688" y="798964"/>
                  </a:moveTo>
                  <a:lnTo>
                    <a:pt x="8462688" y="1282060"/>
                  </a:lnTo>
                  <a:lnTo>
                    <a:pt x="8553324" y="1282060"/>
                  </a:lnTo>
                  <a:lnTo>
                    <a:pt x="8553324" y="798964"/>
                  </a:lnTo>
                  <a:close/>
                  <a:moveTo>
                    <a:pt x="7150172" y="798964"/>
                  </a:moveTo>
                  <a:lnTo>
                    <a:pt x="7150172" y="1084268"/>
                  </a:lnTo>
                  <a:cubicBezTo>
                    <a:pt x="7150172" y="1155110"/>
                    <a:pt x="7162376" y="1207348"/>
                    <a:pt x="7186784" y="1240984"/>
                  </a:cubicBezTo>
                  <a:cubicBezTo>
                    <a:pt x="7211192" y="1274619"/>
                    <a:pt x="7245274" y="1291436"/>
                    <a:pt x="7289029" y="1291436"/>
                  </a:cubicBezTo>
                  <a:cubicBezTo>
                    <a:pt x="7314925" y="1291436"/>
                    <a:pt x="7337845" y="1285037"/>
                    <a:pt x="7357788" y="1272238"/>
                  </a:cubicBezTo>
                  <a:cubicBezTo>
                    <a:pt x="7377731" y="1259438"/>
                    <a:pt x="7394102" y="1241132"/>
                    <a:pt x="7406901" y="1217320"/>
                  </a:cubicBezTo>
                  <a:lnTo>
                    <a:pt x="7412705" y="1282060"/>
                  </a:lnTo>
                  <a:lnTo>
                    <a:pt x="7493519" y="1282060"/>
                  </a:lnTo>
                  <a:lnTo>
                    <a:pt x="7493519" y="798964"/>
                  </a:lnTo>
                  <a:lnTo>
                    <a:pt x="7402883" y="798964"/>
                  </a:lnTo>
                  <a:lnTo>
                    <a:pt x="7402883" y="1161063"/>
                  </a:lnTo>
                  <a:cubicBezTo>
                    <a:pt x="7393953" y="1180411"/>
                    <a:pt x="7381972" y="1195293"/>
                    <a:pt x="7366941" y="1205711"/>
                  </a:cubicBezTo>
                  <a:cubicBezTo>
                    <a:pt x="7351909" y="1216129"/>
                    <a:pt x="7333231" y="1221338"/>
                    <a:pt x="7310907" y="1221338"/>
                  </a:cubicBezTo>
                  <a:cubicBezTo>
                    <a:pt x="7287392" y="1221338"/>
                    <a:pt x="7269756" y="1210995"/>
                    <a:pt x="7257998" y="1190308"/>
                  </a:cubicBezTo>
                  <a:cubicBezTo>
                    <a:pt x="7246241" y="1169620"/>
                    <a:pt x="7240362" y="1134571"/>
                    <a:pt x="7240362" y="1085161"/>
                  </a:cubicBezTo>
                  <a:lnTo>
                    <a:pt x="7240362" y="798964"/>
                  </a:lnTo>
                  <a:close/>
                  <a:moveTo>
                    <a:pt x="4024038" y="798964"/>
                  </a:moveTo>
                  <a:lnTo>
                    <a:pt x="4024038" y="1282060"/>
                  </a:lnTo>
                  <a:lnTo>
                    <a:pt x="4114674" y="1282060"/>
                  </a:lnTo>
                  <a:lnTo>
                    <a:pt x="4114674" y="798964"/>
                  </a:lnTo>
                  <a:close/>
                  <a:moveTo>
                    <a:pt x="8214740" y="790034"/>
                  </a:moveTo>
                  <a:cubicBezTo>
                    <a:pt x="8154911" y="790034"/>
                    <a:pt x="8108997" y="810573"/>
                    <a:pt x="8076999" y="851649"/>
                  </a:cubicBezTo>
                  <a:cubicBezTo>
                    <a:pt x="8045002" y="892726"/>
                    <a:pt x="8029003" y="944816"/>
                    <a:pt x="8029003" y="1007919"/>
                  </a:cubicBezTo>
                  <a:lnTo>
                    <a:pt x="8029003" y="1074445"/>
                  </a:lnTo>
                  <a:cubicBezTo>
                    <a:pt x="8029003" y="1137548"/>
                    <a:pt x="8045002" y="1189489"/>
                    <a:pt x="8076999" y="1230268"/>
                  </a:cubicBezTo>
                  <a:cubicBezTo>
                    <a:pt x="8108997" y="1271047"/>
                    <a:pt x="8155060" y="1291436"/>
                    <a:pt x="8215186" y="1291436"/>
                  </a:cubicBezTo>
                  <a:cubicBezTo>
                    <a:pt x="8260728" y="1291436"/>
                    <a:pt x="8299497" y="1275809"/>
                    <a:pt x="8331496" y="1244555"/>
                  </a:cubicBezTo>
                  <a:cubicBezTo>
                    <a:pt x="8363494" y="1213302"/>
                    <a:pt x="8378897" y="1174904"/>
                    <a:pt x="8377707" y="1129363"/>
                  </a:cubicBezTo>
                  <a:lnTo>
                    <a:pt x="8376814" y="1126684"/>
                  </a:lnTo>
                  <a:lnTo>
                    <a:pt x="8295554" y="1126684"/>
                  </a:lnTo>
                  <a:cubicBezTo>
                    <a:pt x="8295554" y="1155854"/>
                    <a:pt x="8287814" y="1179146"/>
                    <a:pt x="8272336" y="1196558"/>
                  </a:cubicBezTo>
                  <a:cubicBezTo>
                    <a:pt x="8256858" y="1213971"/>
                    <a:pt x="8237808" y="1222678"/>
                    <a:pt x="8215186" y="1222678"/>
                  </a:cubicBezTo>
                  <a:cubicBezTo>
                    <a:pt x="8180361" y="1222678"/>
                    <a:pt x="8155729" y="1208837"/>
                    <a:pt x="8141293" y="1181155"/>
                  </a:cubicBezTo>
                  <a:cubicBezTo>
                    <a:pt x="8126857" y="1153473"/>
                    <a:pt x="8119639" y="1117903"/>
                    <a:pt x="8119639" y="1074445"/>
                  </a:cubicBezTo>
                  <a:lnTo>
                    <a:pt x="8119639" y="1007919"/>
                  </a:lnTo>
                  <a:cubicBezTo>
                    <a:pt x="8119639" y="965056"/>
                    <a:pt x="8126857" y="929635"/>
                    <a:pt x="8141293" y="901655"/>
                  </a:cubicBezTo>
                  <a:cubicBezTo>
                    <a:pt x="8155729" y="873676"/>
                    <a:pt x="8180212" y="859686"/>
                    <a:pt x="8214740" y="859686"/>
                  </a:cubicBezTo>
                  <a:cubicBezTo>
                    <a:pt x="8239148" y="859686"/>
                    <a:pt x="8258719" y="869732"/>
                    <a:pt x="8273453" y="889824"/>
                  </a:cubicBezTo>
                  <a:cubicBezTo>
                    <a:pt x="8288187" y="909915"/>
                    <a:pt x="8295554" y="936035"/>
                    <a:pt x="8295554" y="968182"/>
                  </a:cubicBezTo>
                  <a:lnTo>
                    <a:pt x="8376814" y="968182"/>
                  </a:lnTo>
                  <a:lnTo>
                    <a:pt x="8378153" y="965503"/>
                  </a:lnTo>
                  <a:cubicBezTo>
                    <a:pt x="8379046" y="913711"/>
                    <a:pt x="8364238" y="871518"/>
                    <a:pt x="8333728" y="838924"/>
                  </a:cubicBezTo>
                  <a:cubicBezTo>
                    <a:pt x="8303218" y="806331"/>
                    <a:pt x="8263555" y="790034"/>
                    <a:pt x="8214740" y="790034"/>
                  </a:cubicBezTo>
                  <a:close/>
                  <a:moveTo>
                    <a:pt x="7807249" y="790034"/>
                  </a:moveTo>
                  <a:cubicBezTo>
                    <a:pt x="7781353" y="790034"/>
                    <a:pt x="7758135" y="797104"/>
                    <a:pt x="7737597" y="811242"/>
                  </a:cubicBezTo>
                  <a:cubicBezTo>
                    <a:pt x="7717059" y="825381"/>
                    <a:pt x="7700092" y="845101"/>
                    <a:pt x="7686698" y="870402"/>
                  </a:cubicBezTo>
                  <a:lnTo>
                    <a:pt x="7681787" y="798964"/>
                  </a:lnTo>
                  <a:lnTo>
                    <a:pt x="7598741" y="798964"/>
                  </a:lnTo>
                  <a:lnTo>
                    <a:pt x="7598741" y="1282060"/>
                  </a:lnTo>
                  <a:lnTo>
                    <a:pt x="7689377" y="1282060"/>
                  </a:lnTo>
                  <a:lnTo>
                    <a:pt x="7689377" y="924426"/>
                  </a:lnTo>
                  <a:cubicBezTo>
                    <a:pt x="7698307" y="904781"/>
                    <a:pt x="7709915" y="889228"/>
                    <a:pt x="7724203" y="877769"/>
                  </a:cubicBezTo>
                  <a:cubicBezTo>
                    <a:pt x="7738490" y="866309"/>
                    <a:pt x="7754861" y="860579"/>
                    <a:pt x="7773316" y="860579"/>
                  </a:cubicBezTo>
                  <a:cubicBezTo>
                    <a:pt x="7799212" y="860579"/>
                    <a:pt x="7818560" y="869806"/>
                    <a:pt x="7831359" y="888261"/>
                  </a:cubicBezTo>
                  <a:cubicBezTo>
                    <a:pt x="7844158" y="906716"/>
                    <a:pt x="7850558" y="938416"/>
                    <a:pt x="7850558" y="983362"/>
                  </a:cubicBezTo>
                  <a:lnTo>
                    <a:pt x="7850558" y="1282060"/>
                  </a:lnTo>
                  <a:lnTo>
                    <a:pt x="7941194" y="1282060"/>
                  </a:lnTo>
                  <a:lnTo>
                    <a:pt x="7941194" y="982469"/>
                  </a:lnTo>
                  <a:cubicBezTo>
                    <a:pt x="7941194" y="916687"/>
                    <a:pt x="7929437" y="868169"/>
                    <a:pt x="7905922" y="836915"/>
                  </a:cubicBezTo>
                  <a:cubicBezTo>
                    <a:pt x="7882407" y="805661"/>
                    <a:pt x="7849516" y="790034"/>
                    <a:pt x="7807249" y="790034"/>
                  </a:cubicBezTo>
                  <a:close/>
                  <a:moveTo>
                    <a:pt x="6874394" y="790034"/>
                  </a:moveTo>
                  <a:cubicBezTo>
                    <a:pt x="6816053" y="790034"/>
                    <a:pt x="6770140" y="810721"/>
                    <a:pt x="6736653" y="852096"/>
                  </a:cubicBezTo>
                  <a:cubicBezTo>
                    <a:pt x="6703167" y="893470"/>
                    <a:pt x="6686424" y="946155"/>
                    <a:pt x="6686424" y="1010151"/>
                  </a:cubicBezTo>
                  <a:lnTo>
                    <a:pt x="6686424" y="1071766"/>
                  </a:lnTo>
                  <a:cubicBezTo>
                    <a:pt x="6686424" y="1136357"/>
                    <a:pt x="6703167" y="1189117"/>
                    <a:pt x="6736653" y="1230045"/>
                  </a:cubicBezTo>
                  <a:cubicBezTo>
                    <a:pt x="6770140" y="1270972"/>
                    <a:pt x="6816202" y="1291436"/>
                    <a:pt x="6874840" y="1291436"/>
                  </a:cubicBezTo>
                  <a:cubicBezTo>
                    <a:pt x="6932883" y="1291436"/>
                    <a:pt x="6978648" y="1270972"/>
                    <a:pt x="7012134" y="1230045"/>
                  </a:cubicBezTo>
                  <a:cubicBezTo>
                    <a:pt x="7045621" y="1189117"/>
                    <a:pt x="7062364" y="1136357"/>
                    <a:pt x="7062364" y="1071766"/>
                  </a:cubicBezTo>
                  <a:lnTo>
                    <a:pt x="7062364" y="1010151"/>
                  </a:lnTo>
                  <a:cubicBezTo>
                    <a:pt x="7062364" y="945857"/>
                    <a:pt x="7045546" y="893098"/>
                    <a:pt x="7011911" y="851872"/>
                  </a:cubicBezTo>
                  <a:cubicBezTo>
                    <a:pt x="6978276" y="810647"/>
                    <a:pt x="6932437" y="790034"/>
                    <a:pt x="6874394" y="790034"/>
                  </a:cubicBezTo>
                  <a:close/>
                  <a:moveTo>
                    <a:pt x="5773215" y="790034"/>
                  </a:moveTo>
                  <a:cubicBezTo>
                    <a:pt x="5721125" y="790034"/>
                    <a:pt x="5678188" y="810573"/>
                    <a:pt x="5644404" y="851649"/>
                  </a:cubicBezTo>
                  <a:cubicBezTo>
                    <a:pt x="5610620" y="892726"/>
                    <a:pt x="5593728" y="944816"/>
                    <a:pt x="5593728" y="1007919"/>
                  </a:cubicBezTo>
                  <a:lnTo>
                    <a:pt x="5593728" y="1078463"/>
                  </a:lnTo>
                  <a:cubicBezTo>
                    <a:pt x="5593728" y="1140673"/>
                    <a:pt x="5610992" y="1191722"/>
                    <a:pt x="5645520" y="1231607"/>
                  </a:cubicBezTo>
                  <a:cubicBezTo>
                    <a:pt x="5680048" y="1271493"/>
                    <a:pt x="5726036" y="1291436"/>
                    <a:pt x="5783484" y="1291436"/>
                  </a:cubicBezTo>
                  <a:cubicBezTo>
                    <a:pt x="5816821" y="1291436"/>
                    <a:pt x="5846289" y="1285930"/>
                    <a:pt x="5871888" y="1274916"/>
                  </a:cubicBezTo>
                  <a:cubicBezTo>
                    <a:pt x="5897486" y="1263903"/>
                    <a:pt x="5917876" y="1249764"/>
                    <a:pt x="5933056" y="1232500"/>
                  </a:cubicBezTo>
                  <a:lnTo>
                    <a:pt x="5904481" y="1176243"/>
                  </a:lnTo>
                  <a:cubicBezTo>
                    <a:pt x="5888408" y="1191424"/>
                    <a:pt x="5871441" y="1202958"/>
                    <a:pt x="5853582" y="1210846"/>
                  </a:cubicBezTo>
                  <a:cubicBezTo>
                    <a:pt x="5835722" y="1218734"/>
                    <a:pt x="5814291" y="1222678"/>
                    <a:pt x="5789288" y="1222678"/>
                  </a:cubicBezTo>
                  <a:cubicBezTo>
                    <a:pt x="5755653" y="1222678"/>
                    <a:pt x="5729682" y="1209060"/>
                    <a:pt x="5711377" y="1181824"/>
                  </a:cubicBezTo>
                  <a:cubicBezTo>
                    <a:pt x="5693071" y="1154589"/>
                    <a:pt x="5683918" y="1120135"/>
                    <a:pt x="5683918" y="1078463"/>
                  </a:cubicBezTo>
                  <a:lnTo>
                    <a:pt x="5683918" y="1059264"/>
                  </a:lnTo>
                  <a:lnTo>
                    <a:pt x="5943772" y="1059264"/>
                  </a:lnTo>
                  <a:lnTo>
                    <a:pt x="5943772" y="996757"/>
                  </a:lnTo>
                  <a:cubicBezTo>
                    <a:pt x="5943772" y="933654"/>
                    <a:pt x="5929038" y="883424"/>
                    <a:pt x="5899570" y="846068"/>
                  </a:cubicBezTo>
                  <a:cubicBezTo>
                    <a:pt x="5870102" y="808712"/>
                    <a:pt x="5827983" y="790034"/>
                    <a:pt x="5773215" y="790034"/>
                  </a:cubicBezTo>
                  <a:close/>
                  <a:moveTo>
                    <a:pt x="5067025" y="790034"/>
                  </a:moveTo>
                  <a:cubicBezTo>
                    <a:pt x="5017614" y="790034"/>
                    <a:pt x="4977282" y="804545"/>
                    <a:pt x="4946028" y="833567"/>
                  </a:cubicBezTo>
                  <a:cubicBezTo>
                    <a:pt x="4914774" y="862588"/>
                    <a:pt x="4899891" y="895702"/>
                    <a:pt x="4901380" y="932909"/>
                  </a:cubicBezTo>
                  <a:lnTo>
                    <a:pt x="4902719" y="935588"/>
                  </a:lnTo>
                  <a:lnTo>
                    <a:pt x="4988891" y="936035"/>
                  </a:lnTo>
                  <a:cubicBezTo>
                    <a:pt x="4988891" y="913711"/>
                    <a:pt x="4995513" y="895107"/>
                    <a:pt x="5008759" y="880224"/>
                  </a:cubicBezTo>
                  <a:cubicBezTo>
                    <a:pt x="5022005" y="865341"/>
                    <a:pt x="5039492" y="857900"/>
                    <a:pt x="5061221" y="857900"/>
                  </a:cubicBezTo>
                  <a:cubicBezTo>
                    <a:pt x="5085331" y="857900"/>
                    <a:pt x="5103935" y="866160"/>
                    <a:pt x="5117031" y="882680"/>
                  </a:cubicBezTo>
                  <a:cubicBezTo>
                    <a:pt x="5130128" y="899200"/>
                    <a:pt x="5136677" y="922194"/>
                    <a:pt x="5136677" y="951662"/>
                  </a:cubicBezTo>
                  <a:lnTo>
                    <a:pt x="5136677" y="1001222"/>
                  </a:lnTo>
                  <a:lnTo>
                    <a:pt x="5069258" y="1001222"/>
                  </a:lnTo>
                  <a:cubicBezTo>
                    <a:pt x="5012405" y="1001222"/>
                    <a:pt x="4968278" y="1014393"/>
                    <a:pt x="4936876" y="1040735"/>
                  </a:cubicBezTo>
                  <a:cubicBezTo>
                    <a:pt x="4905472" y="1067078"/>
                    <a:pt x="4889771" y="1103318"/>
                    <a:pt x="4889771" y="1149454"/>
                  </a:cubicBezTo>
                  <a:cubicBezTo>
                    <a:pt x="4889771" y="1192614"/>
                    <a:pt x="4901305" y="1227068"/>
                    <a:pt x="4924373" y="1252815"/>
                  </a:cubicBezTo>
                  <a:cubicBezTo>
                    <a:pt x="4947442" y="1278563"/>
                    <a:pt x="4979366" y="1291436"/>
                    <a:pt x="5020144" y="1291436"/>
                  </a:cubicBezTo>
                  <a:cubicBezTo>
                    <a:pt x="5044850" y="1291436"/>
                    <a:pt x="5067323" y="1284590"/>
                    <a:pt x="5087564" y="1270898"/>
                  </a:cubicBezTo>
                  <a:cubicBezTo>
                    <a:pt x="5107804" y="1257206"/>
                    <a:pt x="5124622" y="1239495"/>
                    <a:pt x="5138016" y="1217766"/>
                  </a:cubicBezTo>
                  <a:cubicBezTo>
                    <a:pt x="5138612" y="1228482"/>
                    <a:pt x="5139951" y="1239123"/>
                    <a:pt x="5142035" y="1249690"/>
                  </a:cubicBezTo>
                  <a:cubicBezTo>
                    <a:pt x="5144118" y="1260257"/>
                    <a:pt x="5146797" y="1271047"/>
                    <a:pt x="5150071" y="1282060"/>
                  </a:cubicBezTo>
                  <a:lnTo>
                    <a:pt x="5241601" y="1282060"/>
                  </a:lnTo>
                  <a:cubicBezTo>
                    <a:pt x="5236541" y="1265391"/>
                    <a:pt x="5232895" y="1248351"/>
                    <a:pt x="5230662" y="1230938"/>
                  </a:cubicBezTo>
                  <a:cubicBezTo>
                    <a:pt x="5228429" y="1213525"/>
                    <a:pt x="5227313" y="1195442"/>
                    <a:pt x="5227313" y="1176690"/>
                  </a:cubicBezTo>
                  <a:lnTo>
                    <a:pt x="5227313" y="952555"/>
                  </a:lnTo>
                  <a:cubicBezTo>
                    <a:pt x="5227313" y="900465"/>
                    <a:pt x="5212505" y="860356"/>
                    <a:pt x="5182888" y="832227"/>
                  </a:cubicBezTo>
                  <a:cubicBezTo>
                    <a:pt x="5153271" y="804099"/>
                    <a:pt x="5114650" y="790034"/>
                    <a:pt x="5067025" y="790034"/>
                  </a:cubicBezTo>
                  <a:close/>
                  <a:moveTo>
                    <a:pt x="4436292" y="790034"/>
                  </a:moveTo>
                  <a:cubicBezTo>
                    <a:pt x="4409205" y="790034"/>
                    <a:pt x="4385541" y="796508"/>
                    <a:pt x="4365301" y="809456"/>
                  </a:cubicBezTo>
                  <a:cubicBezTo>
                    <a:pt x="4345060" y="822404"/>
                    <a:pt x="4328391" y="840785"/>
                    <a:pt x="4315294" y="864597"/>
                  </a:cubicBezTo>
                  <a:lnTo>
                    <a:pt x="4310383" y="798964"/>
                  </a:lnTo>
                  <a:lnTo>
                    <a:pt x="4227783" y="798964"/>
                  </a:lnTo>
                  <a:lnTo>
                    <a:pt x="4227783" y="1282060"/>
                  </a:lnTo>
                  <a:lnTo>
                    <a:pt x="4317973" y="1282060"/>
                  </a:lnTo>
                  <a:lnTo>
                    <a:pt x="4317973" y="920408"/>
                  </a:lnTo>
                  <a:cubicBezTo>
                    <a:pt x="4325415" y="901655"/>
                    <a:pt x="4335833" y="886996"/>
                    <a:pt x="4349228" y="876429"/>
                  </a:cubicBezTo>
                  <a:cubicBezTo>
                    <a:pt x="4362622" y="865862"/>
                    <a:pt x="4378844" y="860579"/>
                    <a:pt x="4397894" y="860579"/>
                  </a:cubicBezTo>
                  <a:cubicBezTo>
                    <a:pt x="4421706" y="860579"/>
                    <a:pt x="4439864" y="870922"/>
                    <a:pt x="4452365" y="891610"/>
                  </a:cubicBezTo>
                  <a:cubicBezTo>
                    <a:pt x="4464867" y="912297"/>
                    <a:pt x="4471117" y="946602"/>
                    <a:pt x="4471117" y="994524"/>
                  </a:cubicBezTo>
                  <a:lnTo>
                    <a:pt x="4471117" y="1282060"/>
                  </a:lnTo>
                  <a:lnTo>
                    <a:pt x="4561307" y="1282060"/>
                  </a:lnTo>
                  <a:lnTo>
                    <a:pt x="4561307" y="979344"/>
                  </a:lnTo>
                  <a:cubicBezTo>
                    <a:pt x="4561307" y="974879"/>
                    <a:pt x="4561010" y="967661"/>
                    <a:pt x="4560414" y="957689"/>
                  </a:cubicBezTo>
                  <a:cubicBezTo>
                    <a:pt x="4559819" y="947718"/>
                    <a:pt x="4559671" y="943923"/>
                    <a:pt x="4559968" y="946304"/>
                  </a:cubicBezTo>
                  <a:cubicBezTo>
                    <a:pt x="4566219" y="920408"/>
                    <a:pt x="4576264" y="899646"/>
                    <a:pt x="4590106" y="884019"/>
                  </a:cubicBezTo>
                  <a:cubicBezTo>
                    <a:pt x="4603947" y="868392"/>
                    <a:pt x="4621136" y="860579"/>
                    <a:pt x="4641675" y="860579"/>
                  </a:cubicBezTo>
                  <a:cubicBezTo>
                    <a:pt x="4665487" y="860579"/>
                    <a:pt x="4683495" y="870550"/>
                    <a:pt x="4695699" y="890493"/>
                  </a:cubicBezTo>
                  <a:cubicBezTo>
                    <a:pt x="4707903" y="910436"/>
                    <a:pt x="4714005" y="945113"/>
                    <a:pt x="4714005" y="994524"/>
                  </a:cubicBezTo>
                  <a:lnTo>
                    <a:pt x="4714005" y="1282060"/>
                  </a:lnTo>
                  <a:lnTo>
                    <a:pt x="4804641" y="1282060"/>
                  </a:lnTo>
                  <a:lnTo>
                    <a:pt x="4804641" y="994971"/>
                  </a:lnTo>
                  <a:cubicBezTo>
                    <a:pt x="4804641" y="925914"/>
                    <a:pt x="4792809" y="874494"/>
                    <a:pt x="4769146" y="840710"/>
                  </a:cubicBezTo>
                  <a:cubicBezTo>
                    <a:pt x="4745482" y="806926"/>
                    <a:pt x="4713112" y="790034"/>
                    <a:pt x="4672035" y="790034"/>
                  </a:cubicBezTo>
                  <a:cubicBezTo>
                    <a:pt x="4643461" y="790034"/>
                    <a:pt x="4618755" y="797922"/>
                    <a:pt x="4597919" y="813698"/>
                  </a:cubicBezTo>
                  <a:cubicBezTo>
                    <a:pt x="4577084" y="829474"/>
                    <a:pt x="4560414" y="851352"/>
                    <a:pt x="4547913" y="879331"/>
                  </a:cubicBezTo>
                  <a:cubicBezTo>
                    <a:pt x="4538090" y="849268"/>
                    <a:pt x="4523654" y="826869"/>
                    <a:pt x="4504604" y="812135"/>
                  </a:cubicBezTo>
                  <a:cubicBezTo>
                    <a:pt x="4485554" y="797401"/>
                    <a:pt x="4462783" y="790034"/>
                    <a:pt x="4436292" y="790034"/>
                  </a:cubicBezTo>
                  <a:close/>
                  <a:moveTo>
                    <a:pt x="5358133" y="678860"/>
                  </a:moveTo>
                  <a:lnTo>
                    <a:pt x="5358133" y="798964"/>
                  </a:lnTo>
                  <a:lnTo>
                    <a:pt x="5295179" y="798964"/>
                  </a:lnTo>
                  <a:lnTo>
                    <a:pt x="5295179" y="863704"/>
                  </a:lnTo>
                  <a:lnTo>
                    <a:pt x="5358133" y="863704"/>
                  </a:lnTo>
                  <a:lnTo>
                    <a:pt x="5358133" y="1151240"/>
                  </a:lnTo>
                  <a:cubicBezTo>
                    <a:pt x="5358133" y="1199758"/>
                    <a:pt x="5367584" y="1235254"/>
                    <a:pt x="5386485" y="1257727"/>
                  </a:cubicBezTo>
                  <a:cubicBezTo>
                    <a:pt x="5405387" y="1280200"/>
                    <a:pt x="5431952" y="1291436"/>
                    <a:pt x="5466182" y="1291436"/>
                  </a:cubicBezTo>
                  <a:cubicBezTo>
                    <a:pt x="5479577" y="1291436"/>
                    <a:pt x="5492599" y="1290171"/>
                    <a:pt x="5505250" y="1287641"/>
                  </a:cubicBezTo>
                  <a:cubicBezTo>
                    <a:pt x="5517900" y="1285111"/>
                    <a:pt x="5529285" y="1281763"/>
                    <a:pt x="5539406" y="1277595"/>
                  </a:cubicBezTo>
                  <a:lnTo>
                    <a:pt x="5530030" y="1215088"/>
                  </a:lnTo>
                  <a:cubicBezTo>
                    <a:pt x="5521695" y="1216873"/>
                    <a:pt x="5514477" y="1218213"/>
                    <a:pt x="5508376" y="1219106"/>
                  </a:cubicBezTo>
                  <a:cubicBezTo>
                    <a:pt x="5502273" y="1219999"/>
                    <a:pt x="5495650" y="1220445"/>
                    <a:pt x="5488507" y="1220445"/>
                  </a:cubicBezTo>
                  <a:cubicBezTo>
                    <a:pt x="5476600" y="1220445"/>
                    <a:pt x="5466926" y="1215162"/>
                    <a:pt x="5459486" y="1204595"/>
                  </a:cubicBezTo>
                  <a:cubicBezTo>
                    <a:pt x="5452044" y="1194028"/>
                    <a:pt x="5448323" y="1176243"/>
                    <a:pt x="5448323" y="1151240"/>
                  </a:cubicBezTo>
                  <a:lnTo>
                    <a:pt x="5448323" y="863704"/>
                  </a:lnTo>
                  <a:lnTo>
                    <a:pt x="5523779" y="863704"/>
                  </a:lnTo>
                  <a:lnTo>
                    <a:pt x="5523779" y="798964"/>
                  </a:lnTo>
                  <a:lnTo>
                    <a:pt x="5448323" y="798964"/>
                  </a:lnTo>
                  <a:lnTo>
                    <a:pt x="5448323" y="678860"/>
                  </a:lnTo>
                  <a:close/>
                  <a:moveTo>
                    <a:pt x="6415854" y="622603"/>
                  </a:moveTo>
                  <a:cubicBezTo>
                    <a:pt x="6353049" y="622603"/>
                    <a:pt x="6302820" y="644183"/>
                    <a:pt x="6265166" y="687343"/>
                  </a:cubicBezTo>
                  <a:cubicBezTo>
                    <a:pt x="6227512" y="730503"/>
                    <a:pt x="6208686" y="790481"/>
                    <a:pt x="6208686" y="867276"/>
                  </a:cubicBezTo>
                  <a:lnTo>
                    <a:pt x="6208686" y="1047656"/>
                  </a:lnTo>
                  <a:cubicBezTo>
                    <a:pt x="6208686" y="1124451"/>
                    <a:pt x="6227736" y="1184280"/>
                    <a:pt x="6265836" y="1227143"/>
                  </a:cubicBezTo>
                  <a:cubicBezTo>
                    <a:pt x="6303936" y="1270005"/>
                    <a:pt x="6354835" y="1291436"/>
                    <a:pt x="6418533" y="1291436"/>
                  </a:cubicBezTo>
                  <a:cubicBezTo>
                    <a:pt x="6481041" y="1291436"/>
                    <a:pt x="6529410" y="1273651"/>
                    <a:pt x="6563641" y="1238081"/>
                  </a:cubicBezTo>
                  <a:cubicBezTo>
                    <a:pt x="6597871" y="1202512"/>
                    <a:pt x="6615135" y="1152282"/>
                    <a:pt x="6615433" y="1087393"/>
                  </a:cubicBezTo>
                  <a:lnTo>
                    <a:pt x="6614094" y="1084714"/>
                  </a:lnTo>
                  <a:lnTo>
                    <a:pt x="6527922" y="1084714"/>
                  </a:lnTo>
                  <a:cubicBezTo>
                    <a:pt x="6527327" y="1132934"/>
                    <a:pt x="6518323" y="1167983"/>
                    <a:pt x="6500910" y="1189861"/>
                  </a:cubicBezTo>
                  <a:cubicBezTo>
                    <a:pt x="6483497" y="1211739"/>
                    <a:pt x="6456038" y="1222678"/>
                    <a:pt x="6418533" y="1222678"/>
                  </a:cubicBezTo>
                  <a:cubicBezTo>
                    <a:pt x="6380433" y="1222678"/>
                    <a:pt x="6350891" y="1207646"/>
                    <a:pt x="6329906" y="1177583"/>
                  </a:cubicBezTo>
                  <a:cubicBezTo>
                    <a:pt x="6308921" y="1147519"/>
                    <a:pt x="6298429" y="1104211"/>
                    <a:pt x="6298429" y="1047656"/>
                  </a:cubicBezTo>
                  <a:lnTo>
                    <a:pt x="6298429" y="865937"/>
                  </a:lnTo>
                  <a:cubicBezTo>
                    <a:pt x="6298429" y="810275"/>
                    <a:pt x="6308698" y="767413"/>
                    <a:pt x="6329236" y="737349"/>
                  </a:cubicBezTo>
                  <a:cubicBezTo>
                    <a:pt x="6349775" y="707286"/>
                    <a:pt x="6378647" y="692254"/>
                    <a:pt x="6415854" y="692254"/>
                  </a:cubicBezTo>
                  <a:cubicBezTo>
                    <a:pt x="6454252" y="692254"/>
                    <a:pt x="6482381" y="703416"/>
                    <a:pt x="6500240" y="725741"/>
                  </a:cubicBezTo>
                  <a:cubicBezTo>
                    <a:pt x="6518099" y="748065"/>
                    <a:pt x="6527476" y="782891"/>
                    <a:pt x="6528369" y="830218"/>
                  </a:cubicBezTo>
                  <a:lnTo>
                    <a:pt x="6614094" y="830218"/>
                  </a:lnTo>
                  <a:lnTo>
                    <a:pt x="6615433" y="827539"/>
                  </a:lnTo>
                  <a:cubicBezTo>
                    <a:pt x="6614540" y="760566"/>
                    <a:pt x="6596978" y="709667"/>
                    <a:pt x="6562748" y="674841"/>
                  </a:cubicBezTo>
                  <a:cubicBezTo>
                    <a:pt x="6528517" y="640016"/>
                    <a:pt x="6479553" y="622603"/>
                    <a:pt x="6415854" y="622603"/>
                  </a:cubicBezTo>
                  <a:close/>
                  <a:moveTo>
                    <a:pt x="3520255" y="622603"/>
                  </a:moveTo>
                  <a:cubicBezTo>
                    <a:pt x="3457449" y="622603"/>
                    <a:pt x="3407220" y="644183"/>
                    <a:pt x="3369566" y="687343"/>
                  </a:cubicBezTo>
                  <a:cubicBezTo>
                    <a:pt x="3331912" y="730503"/>
                    <a:pt x="3313086" y="790481"/>
                    <a:pt x="3313086" y="867276"/>
                  </a:cubicBezTo>
                  <a:lnTo>
                    <a:pt x="3313086" y="1047656"/>
                  </a:lnTo>
                  <a:cubicBezTo>
                    <a:pt x="3313086" y="1124451"/>
                    <a:pt x="3332136" y="1184280"/>
                    <a:pt x="3370236" y="1227143"/>
                  </a:cubicBezTo>
                  <a:cubicBezTo>
                    <a:pt x="3408336" y="1270005"/>
                    <a:pt x="3459235" y="1291436"/>
                    <a:pt x="3522934" y="1291436"/>
                  </a:cubicBezTo>
                  <a:cubicBezTo>
                    <a:pt x="3585441" y="1291436"/>
                    <a:pt x="3633810" y="1273651"/>
                    <a:pt x="3668041" y="1238081"/>
                  </a:cubicBezTo>
                  <a:cubicBezTo>
                    <a:pt x="3702271" y="1202512"/>
                    <a:pt x="3719536" y="1152282"/>
                    <a:pt x="3719833" y="1087393"/>
                  </a:cubicBezTo>
                  <a:lnTo>
                    <a:pt x="3718494" y="1084714"/>
                  </a:lnTo>
                  <a:lnTo>
                    <a:pt x="3632322" y="1084714"/>
                  </a:lnTo>
                  <a:cubicBezTo>
                    <a:pt x="3631727" y="1132934"/>
                    <a:pt x="3622723" y="1167983"/>
                    <a:pt x="3605310" y="1189861"/>
                  </a:cubicBezTo>
                  <a:cubicBezTo>
                    <a:pt x="3587897" y="1211739"/>
                    <a:pt x="3560438" y="1222678"/>
                    <a:pt x="3522934" y="1222678"/>
                  </a:cubicBezTo>
                  <a:cubicBezTo>
                    <a:pt x="3484834" y="1222678"/>
                    <a:pt x="3455291" y="1207646"/>
                    <a:pt x="3434306" y="1177583"/>
                  </a:cubicBezTo>
                  <a:cubicBezTo>
                    <a:pt x="3413322" y="1147519"/>
                    <a:pt x="3402829" y="1104211"/>
                    <a:pt x="3402829" y="1047656"/>
                  </a:cubicBezTo>
                  <a:lnTo>
                    <a:pt x="3402829" y="865937"/>
                  </a:lnTo>
                  <a:cubicBezTo>
                    <a:pt x="3402829" y="810275"/>
                    <a:pt x="3413098" y="767413"/>
                    <a:pt x="3433637" y="737349"/>
                  </a:cubicBezTo>
                  <a:cubicBezTo>
                    <a:pt x="3454175" y="707286"/>
                    <a:pt x="3483048" y="692254"/>
                    <a:pt x="3520255" y="692254"/>
                  </a:cubicBezTo>
                  <a:cubicBezTo>
                    <a:pt x="3558652" y="692254"/>
                    <a:pt x="3586781" y="703416"/>
                    <a:pt x="3604640" y="725741"/>
                  </a:cubicBezTo>
                  <a:cubicBezTo>
                    <a:pt x="3622500" y="748065"/>
                    <a:pt x="3631876" y="782891"/>
                    <a:pt x="3632769" y="830218"/>
                  </a:cubicBezTo>
                  <a:lnTo>
                    <a:pt x="3718494" y="830218"/>
                  </a:lnTo>
                  <a:lnTo>
                    <a:pt x="3719833" y="827539"/>
                  </a:lnTo>
                  <a:cubicBezTo>
                    <a:pt x="3718940" y="760566"/>
                    <a:pt x="3701378" y="709667"/>
                    <a:pt x="3667148" y="674841"/>
                  </a:cubicBezTo>
                  <a:cubicBezTo>
                    <a:pt x="3632918" y="640016"/>
                    <a:pt x="3583953" y="622603"/>
                    <a:pt x="3520255" y="622603"/>
                  </a:cubicBezTo>
                  <a:close/>
                  <a:moveTo>
                    <a:pt x="8672238" y="585545"/>
                  </a:moveTo>
                  <a:lnTo>
                    <a:pt x="8672238" y="1282060"/>
                  </a:lnTo>
                  <a:lnTo>
                    <a:pt x="8762874" y="1282060"/>
                  </a:lnTo>
                  <a:lnTo>
                    <a:pt x="8762874" y="585545"/>
                  </a:lnTo>
                  <a:close/>
                  <a:moveTo>
                    <a:pt x="8462688" y="585545"/>
                  </a:moveTo>
                  <a:lnTo>
                    <a:pt x="8462688" y="672162"/>
                  </a:lnTo>
                  <a:lnTo>
                    <a:pt x="8553324" y="672162"/>
                  </a:lnTo>
                  <a:lnTo>
                    <a:pt x="8553324" y="585545"/>
                  </a:lnTo>
                  <a:close/>
                  <a:moveTo>
                    <a:pt x="4024038" y="585545"/>
                  </a:moveTo>
                  <a:lnTo>
                    <a:pt x="4024038" y="672162"/>
                  </a:lnTo>
                  <a:lnTo>
                    <a:pt x="4114674" y="672162"/>
                  </a:lnTo>
                  <a:lnTo>
                    <a:pt x="4114674" y="585545"/>
                  </a:lnTo>
                  <a:close/>
                  <a:moveTo>
                    <a:pt x="3814488" y="585545"/>
                  </a:moveTo>
                  <a:lnTo>
                    <a:pt x="3814488" y="1282060"/>
                  </a:lnTo>
                  <a:lnTo>
                    <a:pt x="3905124" y="1282060"/>
                  </a:lnTo>
                  <a:lnTo>
                    <a:pt x="3905124" y="585545"/>
                  </a:lnTo>
                  <a:close/>
                  <a:moveTo>
                    <a:pt x="0" y="0"/>
                  </a:moveTo>
                  <a:lnTo>
                    <a:pt x="12192000" y="0"/>
                  </a:lnTo>
                  <a:lnTo>
                    <a:pt x="12192000" y="2016224"/>
                  </a:lnTo>
                  <a:lnTo>
                    <a:pt x="0" y="2016224"/>
                  </a:lnTo>
                  <a:close/>
                </a:path>
              </a:pathLst>
            </a:custGeom>
            <a:solidFill>
              <a:schemeClr val="lt1"/>
            </a:solidFill>
            <a:ln>
              <a:noFill/>
            </a:ln>
          </p:spPr>
          <p:txBody>
            <a:bodyPr spcFirstLastPara="1" wrap="square" lIns="91454" tIns="45711" rIns="91454" bIns="45711" anchor="t" anchorCtr="0">
              <a:noAutofit/>
            </a:bodyPr>
            <a:lstStyle/>
            <a:p>
              <a:pPr>
                <a:buClr>
                  <a:srgbClr val="000000"/>
                </a:buClr>
                <a:buSzPts val="5399"/>
              </a:pPr>
              <a:endParaRPr sz="7200">
                <a:solidFill>
                  <a:schemeClr val="lt1"/>
                </a:solidFill>
                <a:latin typeface="Arial"/>
                <a:ea typeface="Arial"/>
                <a:cs typeface="Arial"/>
                <a:sym typeface="Arial"/>
              </a:endParaRPr>
            </a:p>
          </p:txBody>
        </p:sp>
        <p:pic>
          <p:nvPicPr>
            <p:cNvPr id="66" name="Google Shape;66;p1"/>
            <p:cNvPicPr preferRelativeResize="0"/>
            <p:nvPr/>
          </p:nvPicPr>
          <p:blipFill rotWithShape="1">
            <a:blip r:embed="rId4">
              <a:alphaModFix/>
            </a:blip>
            <a:srcRect r="61382"/>
            <a:stretch/>
          </p:blipFill>
          <p:spPr>
            <a:xfrm>
              <a:off x="4323944" y="3876676"/>
              <a:ext cx="1253588" cy="1260049"/>
            </a:xfrm>
            <a:prstGeom prst="rect">
              <a:avLst/>
            </a:prstGeom>
            <a:noFill/>
            <a:ln>
              <a:noFill/>
            </a:ln>
          </p:spPr>
        </p:pic>
      </p:grpSp>
      <p:sp>
        <p:nvSpPr>
          <p:cNvPr id="67" name="Google Shape;67;p1"/>
          <p:cNvSpPr txBox="1"/>
          <p:nvPr/>
        </p:nvSpPr>
        <p:spPr>
          <a:xfrm>
            <a:off x="6850655" y="4221859"/>
            <a:ext cx="5353670" cy="738766"/>
          </a:xfrm>
          <a:prstGeom prst="rect">
            <a:avLst/>
          </a:prstGeom>
          <a:solidFill>
            <a:schemeClr val="lt1"/>
          </a:solidFill>
          <a:ln>
            <a:noFill/>
          </a:ln>
        </p:spPr>
        <p:txBody>
          <a:bodyPr spcFirstLastPara="1" wrap="square" lIns="121928" tIns="60947" rIns="121928" bIns="60947" anchor="t" anchorCtr="0">
            <a:spAutoFit/>
          </a:bodyPr>
          <a:lstStyle/>
          <a:p>
            <a:pPr algn="ctr">
              <a:buClr>
                <a:srgbClr val="000000"/>
              </a:buClr>
              <a:buSzPts val="3000"/>
            </a:pPr>
            <a:r>
              <a:rPr lang="en-US" sz="4001">
                <a:solidFill>
                  <a:schemeClr val="dk1"/>
                </a:solidFill>
                <a:latin typeface="Arial"/>
                <a:ea typeface="Arial"/>
                <a:cs typeface="Arial"/>
                <a:sym typeface="Arial"/>
              </a:rPr>
              <a:t>Lesley Hughes</a:t>
            </a:r>
            <a:endParaRPr sz="1867">
              <a:solidFill>
                <a:srgbClr val="000000"/>
              </a:solidFill>
              <a:latin typeface="Arial"/>
              <a:ea typeface="Arial"/>
              <a:cs typeface="Arial"/>
              <a:sym typeface="Arial"/>
            </a:endParaRPr>
          </a:p>
        </p:txBody>
      </p:sp>
      <p:sp>
        <p:nvSpPr>
          <p:cNvPr id="68" name="Google Shape;68;p1"/>
          <p:cNvSpPr txBox="1"/>
          <p:nvPr/>
        </p:nvSpPr>
        <p:spPr>
          <a:xfrm>
            <a:off x="2947690" y="1796335"/>
            <a:ext cx="6299794" cy="841423"/>
          </a:xfrm>
          <a:prstGeom prst="rect">
            <a:avLst/>
          </a:prstGeom>
          <a:solidFill>
            <a:schemeClr val="lt1"/>
          </a:solidFill>
          <a:ln>
            <a:noFill/>
          </a:ln>
        </p:spPr>
        <p:txBody>
          <a:bodyPr spcFirstLastPara="1" wrap="square" lIns="121928" tIns="60947" rIns="121928" bIns="60947" anchor="t" anchorCtr="0">
            <a:spAutoFit/>
          </a:bodyPr>
          <a:lstStyle/>
          <a:p>
            <a:pPr>
              <a:buClr>
                <a:srgbClr val="000000"/>
              </a:buClr>
              <a:buSzPts val="3500"/>
            </a:pPr>
            <a:r>
              <a:rPr lang="en-US" sz="4668" b="1" dirty="0">
                <a:solidFill>
                  <a:schemeClr val="dk1"/>
                </a:solidFill>
                <a:latin typeface="Arial"/>
                <a:ea typeface="Arial"/>
                <a:cs typeface="Arial"/>
                <a:sym typeface="Arial"/>
              </a:rPr>
              <a:t>IPCC Report Briefing</a:t>
            </a:r>
            <a:endParaRPr sz="1734"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44A0E-AB9A-6046-A381-3BBC8BAB1892}"/>
              </a:ext>
            </a:extLst>
          </p:cNvPr>
          <p:cNvPicPr>
            <a:picLocks noChangeAspect="1"/>
          </p:cNvPicPr>
          <p:nvPr/>
        </p:nvPicPr>
        <p:blipFill>
          <a:blip r:embed="rId2"/>
          <a:stretch>
            <a:fillRect/>
          </a:stretch>
        </p:blipFill>
        <p:spPr>
          <a:xfrm>
            <a:off x="177" y="-12034"/>
            <a:ext cx="12194646" cy="6970219"/>
          </a:xfrm>
          <a:prstGeom prst="rect">
            <a:avLst/>
          </a:prstGeom>
        </p:spPr>
      </p:pic>
      <p:sp>
        <p:nvSpPr>
          <p:cNvPr id="3" name="Content Placeholder 2">
            <a:extLst>
              <a:ext uri="{FF2B5EF4-FFF2-40B4-BE49-F238E27FC236}">
                <a16:creationId xmlns:a16="http://schemas.microsoft.com/office/drawing/2014/main" id="{0A7FD9F9-C5C1-8A44-AD91-688C1E919551}"/>
              </a:ext>
            </a:extLst>
          </p:cNvPr>
          <p:cNvSpPr txBox="1">
            <a:spLocks/>
          </p:cNvSpPr>
          <p:nvPr/>
        </p:nvSpPr>
        <p:spPr>
          <a:xfrm>
            <a:off x="4945459" y="2894856"/>
            <a:ext cx="6984776" cy="1156437"/>
          </a:xfrm>
          <a:prstGeom prst="rect">
            <a:avLst/>
          </a:prstGeom>
        </p:spPr>
        <p:txBody>
          <a:bodyPr vert="horz" lIns="91458" tIns="45729" rIns="91458" bIns="45729"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cs typeface="Arial" panose="020B0604020202020204" pitchFamily="34" charset="0"/>
              </a:rPr>
              <a:t>Atmospheric CO</a:t>
            </a:r>
            <a:r>
              <a:rPr lang="en-US" b="1" baseline="-25000" dirty="0">
                <a:solidFill>
                  <a:schemeClr val="bg1"/>
                </a:solidFill>
                <a:cs typeface="Arial" panose="020B0604020202020204" pitchFamily="34" charset="0"/>
              </a:rPr>
              <a:t>2</a:t>
            </a:r>
            <a:r>
              <a:rPr lang="en-US" b="1" dirty="0">
                <a:solidFill>
                  <a:schemeClr val="bg1"/>
                </a:solidFill>
                <a:cs typeface="Arial" panose="020B0604020202020204" pitchFamily="34" charset="0"/>
              </a:rPr>
              <a:t> now 417 ppm, </a:t>
            </a:r>
          </a:p>
          <a:p>
            <a:pPr marL="0" indent="0">
              <a:buNone/>
            </a:pPr>
            <a:r>
              <a:rPr lang="en-US" b="1" dirty="0">
                <a:solidFill>
                  <a:schemeClr val="bg1"/>
                </a:solidFill>
                <a:cs typeface="Arial" panose="020B0604020202020204" pitchFamily="34" charset="0"/>
              </a:rPr>
              <a:t>up 49% since pre-industrial</a:t>
            </a:r>
          </a:p>
          <a:p>
            <a:pPr marL="0" indent="0">
              <a:buNone/>
            </a:pPr>
            <a:endParaRPr lang="en-US" b="1" dirty="0">
              <a:solidFill>
                <a:schemeClr val="bg1"/>
              </a:solidFill>
              <a:cs typeface="Arial" panose="020B0604020202020204" pitchFamily="34" charset="0"/>
            </a:endParaRPr>
          </a:p>
          <a:p>
            <a:pPr marL="0" indent="0">
              <a:buNone/>
            </a:pPr>
            <a:r>
              <a:rPr lang="en-US" b="1" dirty="0">
                <a:solidFill>
                  <a:schemeClr val="bg1"/>
                </a:solidFill>
                <a:cs typeface="Arial" panose="020B0604020202020204" pitchFamily="34" charset="0"/>
              </a:rPr>
              <a:t>Highest level for at least 2 million years</a:t>
            </a:r>
          </a:p>
          <a:p>
            <a:pPr marL="0" indent="0">
              <a:buNone/>
            </a:pPr>
            <a:endParaRPr lang="en-US" b="1" dirty="0">
              <a:solidFill>
                <a:schemeClr val="bg1"/>
              </a:solidFill>
              <a:cs typeface="Arial" panose="020B0604020202020204" pitchFamily="34" charset="0"/>
            </a:endParaRPr>
          </a:p>
          <a:p>
            <a:pPr marL="0" indent="0">
              <a:buNone/>
            </a:pPr>
            <a:r>
              <a:rPr lang="en-US" b="1" dirty="0">
                <a:solidFill>
                  <a:schemeClr val="bg1"/>
                </a:solidFill>
              </a:rPr>
              <a:t>Rate of increase over past 2 decades ~100 X max rate during last deglaciation</a:t>
            </a:r>
          </a:p>
          <a:p>
            <a:pPr marL="0" indent="0">
              <a:buNone/>
            </a:pPr>
            <a:endParaRPr lang="en-US" b="1" dirty="0">
              <a:solidFill>
                <a:schemeClr val="bg1"/>
              </a:solidFill>
              <a:cs typeface="Arial" panose="020B0604020202020204" pitchFamily="34" charset="0"/>
            </a:endParaRPr>
          </a:p>
        </p:txBody>
      </p:sp>
    </p:spTree>
    <p:extLst>
      <p:ext uri="{BB962C8B-B14F-4D97-AF65-F5344CB8AC3E}">
        <p14:creationId xmlns:p14="http://schemas.microsoft.com/office/powerpoint/2010/main" val="409891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7A7BB2-B45E-5547-A10E-CDEC25A08D31}"/>
              </a:ext>
            </a:extLst>
          </p:cNvPr>
          <p:cNvSpPr txBox="1"/>
          <p:nvPr/>
        </p:nvSpPr>
        <p:spPr>
          <a:xfrm>
            <a:off x="178983" y="6000597"/>
            <a:ext cx="6494984"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https://www.nasa.gov/feature/langley/joint-nasa-noaa-study-finds-earths-energy-imbalance-has-doubled</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pic>
        <p:nvPicPr>
          <p:cNvPr id="6" name="Picture 5" descr="A view of the earth from space&#10;&#10;Description automatically generated with medium confidence">
            <a:extLst>
              <a:ext uri="{FF2B5EF4-FFF2-40B4-BE49-F238E27FC236}">
                <a16:creationId xmlns:a16="http://schemas.microsoft.com/office/drawing/2014/main" id="{7ABB7AC4-167D-E547-941E-C802AE1A1BB1}"/>
              </a:ext>
            </a:extLst>
          </p:cNvPr>
          <p:cNvPicPr>
            <a:picLocks noChangeAspect="1"/>
          </p:cNvPicPr>
          <p:nvPr/>
        </p:nvPicPr>
        <p:blipFill>
          <a:blip r:embed="rId4"/>
          <a:stretch>
            <a:fillRect/>
          </a:stretch>
        </p:blipFill>
        <p:spPr>
          <a:xfrm>
            <a:off x="5342890" y="7634"/>
            <a:ext cx="6851756" cy="6851756"/>
          </a:xfrm>
          <a:prstGeom prst="rect">
            <a:avLst/>
          </a:prstGeom>
        </p:spPr>
      </p:pic>
      <p:sp>
        <p:nvSpPr>
          <p:cNvPr id="7" name="TextBox 6">
            <a:extLst>
              <a:ext uri="{FF2B5EF4-FFF2-40B4-BE49-F238E27FC236}">
                <a16:creationId xmlns:a16="http://schemas.microsoft.com/office/drawing/2014/main" id="{49225D3D-032A-1747-B1AA-DF35064F1ED0}"/>
              </a:ext>
            </a:extLst>
          </p:cNvPr>
          <p:cNvSpPr txBox="1"/>
          <p:nvPr/>
        </p:nvSpPr>
        <p:spPr>
          <a:xfrm>
            <a:off x="293306" y="873284"/>
            <a:ext cx="5163908" cy="3109441"/>
          </a:xfrm>
          <a:prstGeom prst="rect">
            <a:avLst/>
          </a:prstGeom>
          <a:noFill/>
        </p:spPr>
        <p:txBody>
          <a:bodyPr wrap="square" rtlCol="0">
            <a:spAutoFit/>
          </a:bodyPr>
          <a:lstStyle/>
          <a:p>
            <a:r>
              <a:rPr lang="en-US" sz="2801" b="1" dirty="0">
                <a:solidFill>
                  <a:schemeClr val="bg1"/>
                </a:solidFill>
                <a:latin typeface="Arial" panose="020B0604020202020204" pitchFamily="34" charset="0"/>
                <a:cs typeface="Arial" panose="020B0604020202020204" pitchFamily="34" charset="0"/>
              </a:rPr>
              <a:t>NASA report, June 2021</a:t>
            </a:r>
          </a:p>
          <a:p>
            <a:endParaRPr lang="en-US" sz="2801" dirty="0">
              <a:solidFill>
                <a:schemeClr val="bg1"/>
              </a:solidFill>
              <a:latin typeface="Arial" panose="020B0604020202020204" pitchFamily="34" charset="0"/>
              <a:cs typeface="Arial" panose="020B0604020202020204" pitchFamily="34" charset="0"/>
            </a:endParaRPr>
          </a:p>
          <a:p>
            <a:pPr marL="285758" indent="-285758">
              <a:buFont typeface="Arial" panose="020B0604020202020204" pitchFamily="34" charset="0"/>
              <a:buChar char="•"/>
            </a:pPr>
            <a:r>
              <a:rPr lang="en-US" sz="2801" dirty="0">
                <a:solidFill>
                  <a:schemeClr val="bg1"/>
                </a:solidFill>
                <a:latin typeface="Arial" panose="020B0604020202020204" pitchFamily="34" charset="0"/>
                <a:cs typeface="Arial" panose="020B0604020202020204" pitchFamily="34" charset="0"/>
              </a:rPr>
              <a:t>Amount of heat trapped near Earth’s surface ~doubled since 2005</a:t>
            </a:r>
          </a:p>
          <a:p>
            <a:pPr marL="285758" indent="-285758">
              <a:buFont typeface="Arial" panose="020B0604020202020204" pitchFamily="34" charset="0"/>
              <a:buChar char="•"/>
            </a:pPr>
            <a:r>
              <a:rPr lang="en-US" sz="2801" dirty="0">
                <a:solidFill>
                  <a:schemeClr val="bg1"/>
                </a:solidFill>
                <a:latin typeface="Arial" panose="020B0604020202020204" pitchFamily="34" charset="0"/>
                <a:cs typeface="Arial" panose="020B0604020202020204" pitchFamily="34" charset="0"/>
              </a:rPr>
              <a:t>Earth warming faster than expected</a:t>
            </a:r>
          </a:p>
        </p:txBody>
      </p:sp>
    </p:spTree>
    <p:extLst>
      <p:ext uri="{BB962C8B-B14F-4D97-AF65-F5344CB8AC3E}">
        <p14:creationId xmlns:p14="http://schemas.microsoft.com/office/powerpoint/2010/main" val="391658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ical user interface, chart&#10;&#10;Description automatically generated">
            <a:extLst>
              <a:ext uri="{FF2B5EF4-FFF2-40B4-BE49-F238E27FC236}">
                <a16:creationId xmlns:a16="http://schemas.microsoft.com/office/drawing/2014/main" id="{2941445C-59DC-824A-9659-51F5E5B33F76}"/>
              </a:ext>
            </a:extLst>
          </p:cNvPr>
          <p:cNvPicPr>
            <a:picLocks noChangeAspect="1"/>
          </p:cNvPicPr>
          <p:nvPr/>
        </p:nvPicPr>
        <p:blipFill rotWithShape="1">
          <a:blip r:embed="rId2">
            <a:extLst>
              <a:ext uri="{28A0092B-C50C-407E-A947-70E740481C1C}">
                <a14:useLocalDpi xmlns:a14="http://schemas.microsoft.com/office/drawing/2010/main" val="0"/>
              </a:ext>
            </a:extLst>
          </a:blip>
          <a:srcRect t="22586" r="52956" b="5672"/>
          <a:stretch/>
        </p:blipFill>
        <p:spPr>
          <a:xfrm>
            <a:off x="2281163" y="644448"/>
            <a:ext cx="7862609" cy="6238106"/>
          </a:xfrm>
          <a:prstGeom prst="rect">
            <a:avLst/>
          </a:prstGeom>
        </p:spPr>
      </p:pic>
      <p:sp>
        <p:nvSpPr>
          <p:cNvPr id="6" name="TextBox 5">
            <a:extLst>
              <a:ext uri="{FF2B5EF4-FFF2-40B4-BE49-F238E27FC236}">
                <a16:creationId xmlns:a16="http://schemas.microsoft.com/office/drawing/2014/main" id="{A5C48D8F-2AB5-CD40-8510-7F19AF4DD698}"/>
              </a:ext>
            </a:extLst>
          </p:cNvPr>
          <p:cNvSpPr txBox="1"/>
          <p:nvPr/>
        </p:nvSpPr>
        <p:spPr>
          <a:xfrm>
            <a:off x="1723898" y="153252"/>
            <a:ext cx="8977138" cy="461665"/>
          </a:xfrm>
          <a:prstGeom prst="rect">
            <a:avLst/>
          </a:prstGeom>
          <a:noFill/>
        </p:spPr>
        <p:txBody>
          <a:bodyPr wrap="none" rtlCol="0">
            <a:spAutoFit/>
          </a:bodyPr>
          <a:lstStyle/>
          <a:p>
            <a:r>
              <a:rPr lang="en-US" b="1" dirty="0">
                <a:solidFill>
                  <a:srgbClr val="C00000"/>
                </a:solidFill>
              </a:rPr>
              <a:t>Changes in global surface temperature relative to 1850-1900</a:t>
            </a:r>
          </a:p>
        </p:txBody>
      </p:sp>
      <p:sp>
        <p:nvSpPr>
          <p:cNvPr id="7" name="TextBox 6">
            <a:extLst>
              <a:ext uri="{FF2B5EF4-FFF2-40B4-BE49-F238E27FC236}">
                <a16:creationId xmlns:a16="http://schemas.microsoft.com/office/drawing/2014/main" id="{421F6DAD-5BA0-684E-9B1A-28F7DD4DDB92}"/>
              </a:ext>
            </a:extLst>
          </p:cNvPr>
          <p:cNvSpPr txBox="1"/>
          <p:nvPr/>
        </p:nvSpPr>
        <p:spPr>
          <a:xfrm>
            <a:off x="120923" y="6238106"/>
            <a:ext cx="1587935" cy="461665"/>
          </a:xfrm>
          <a:prstGeom prst="rect">
            <a:avLst/>
          </a:prstGeom>
          <a:noFill/>
        </p:spPr>
        <p:txBody>
          <a:bodyPr wrap="none" rtlCol="0">
            <a:spAutoFit/>
          </a:bodyPr>
          <a:lstStyle/>
          <a:p>
            <a:r>
              <a:rPr lang="en-US" dirty="0"/>
              <a:t>IPCC AR6</a:t>
            </a:r>
          </a:p>
        </p:txBody>
      </p:sp>
    </p:spTree>
    <p:extLst>
      <p:ext uri="{BB962C8B-B14F-4D97-AF65-F5344CB8AC3E}">
        <p14:creationId xmlns:p14="http://schemas.microsoft.com/office/powerpoint/2010/main" val="27300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3721323" y="479079"/>
            <a:ext cx="3967753" cy="646459"/>
          </a:xfrm>
          <a:prstGeom prst="rect">
            <a:avLst/>
          </a:prstGeom>
          <a:noFill/>
        </p:spPr>
        <p:txBody>
          <a:bodyPr wrap="none" rtlCol="0">
            <a:spAutoFit/>
          </a:bodyPr>
          <a:lstStyle/>
          <a:p>
            <a:r>
              <a:rPr lang="en-US" sz="3601" b="1" dirty="0">
                <a:solidFill>
                  <a:srgbClr val="FFFF00"/>
                </a:solidFill>
              </a:rPr>
              <a:t>Rates of Change</a:t>
            </a:r>
          </a:p>
        </p:txBody>
      </p:sp>
      <p:sp>
        <p:nvSpPr>
          <p:cNvPr id="3" name="TextBox 2"/>
          <p:cNvSpPr txBox="1"/>
          <p:nvPr/>
        </p:nvSpPr>
        <p:spPr>
          <a:xfrm>
            <a:off x="768995" y="1125538"/>
            <a:ext cx="10873208" cy="3539430"/>
          </a:xfrm>
          <a:prstGeom prst="rect">
            <a:avLst/>
          </a:prstGeom>
          <a:noFill/>
        </p:spPr>
        <p:txBody>
          <a:bodyPr wrap="square" rtlCol="0">
            <a:spAutoFit/>
          </a:bodyPr>
          <a:lstStyle/>
          <a:p>
            <a:endParaRPr lang="en-US" sz="2800" dirty="0">
              <a:solidFill>
                <a:schemeClr val="bg1"/>
              </a:solidFill>
            </a:endParaRPr>
          </a:p>
          <a:p>
            <a:endParaRPr lang="en-US" sz="2800" b="1" dirty="0">
              <a:solidFill>
                <a:schemeClr val="bg1"/>
              </a:solidFill>
            </a:endParaRPr>
          </a:p>
          <a:p>
            <a:pPr marL="342900" indent="-342900">
              <a:buFont typeface="Arial" panose="020B0604020202020204" pitchFamily="34" charset="0"/>
              <a:buChar char="•"/>
            </a:pPr>
            <a:r>
              <a:rPr lang="en-US" sz="2800" b="1" dirty="0">
                <a:solidFill>
                  <a:schemeClr val="bg1"/>
                </a:solidFill>
              </a:rPr>
              <a:t>Since 1970 global average temperature has risen at rate </a:t>
            </a:r>
            <a:r>
              <a:rPr lang="en-US" sz="2800" b="1" dirty="0">
                <a:solidFill>
                  <a:srgbClr val="FFFF00"/>
                </a:solidFill>
              </a:rPr>
              <a:t>~200 times</a:t>
            </a:r>
            <a:r>
              <a:rPr lang="en-US" sz="2800" b="1" dirty="0">
                <a:solidFill>
                  <a:schemeClr val="bg1"/>
                </a:solidFill>
              </a:rPr>
              <a:t> the background rate over the past 7,000 years of the Holocene, and in the opposite direction.</a:t>
            </a:r>
          </a:p>
          <a:p>
            <a:endParaRPr lang="en-US" sz="2800" b="1" dirty="0">
              <a:solidFill>
                <a:schemeClr val="bg1"/>
              </a:solidFill>
            </a:endParaRPr>
          </a:p>
          <a:p>
            <a:pPr marL="342900" indent="-342900">
              <a:buFont typeface="Arial" panose="020B0604020202020204" pitchFamily="34" charset="0"/>
              <a:buChar char="•"/>
            </a:pPr>
            <a:r>
              <a:rPr lang="en-US" sz="2800" b="1" dirty="0">
                <a:solidFill>
                  <a:schemeClr val="bg1"/>
                </a:solidFill>
              </a:rPr>
              <a:t>Current rates of CO</a:t>
            </a:r>
            <a:r>
              <a:rPr lang="en-US" sz="2800" b="1" baseline="-25000" dirty="0">
                <a:solidFill>
                  <a:schemeClr val="bg1"/>
                </a:solidFill>
              </a:rPr>
              <a:t>2</a:t>
            </a:r>
            <a:r>
              <a:rPr lang="en-US" sz="2800" b="1" dirty="0">
                <a:solidFill>
                  <a:schemeClr val="bg1"/>
                </a:solidFill>
              </a:rPr>
              <a:t> &amp; temperature change are </a:t>
            </a:r>
            <a:r>
              <a:rPr lang="en-US" sz="2800" b="1" dirty="0">
                <a:solidFill>
                  <a:srgbClr val="FFFF00"/>
                </a:solidFill>
              </a:rPr>
              <a:t>almost</a:t>
            </a:r>
          </a:p>
          <a:p>
            <a:r>
              <a:rPr lang="en-US" sz="2800" b="1" dirty="0">
                <a:solidFill>
                  <a:srgbClr val="FFFF00"/>
                </a:solidFill>
              </a:rPr>
              <a:t>    unprecedented </a:t>
            </a:r>
            <a:r>
              <a:rPr lang="en-US" sz="2800" b="1" dirty="0">
                <a:solidFill>
                  <a:schemeClr val="bg1"/>
                </a:solidFill>
              </a:rPr>
              <a:t>in the entire 4.5 billion-year geological past.</a:t>
            </a:r>
          </a:p>
        </p:txBody>
      </p:sp>
      <p:sp>
        <p:nvSpPr>
          <p:cNvPr id="4" name="TextBox 3"/>
          <p:cNvSpPr txBox="1"/>
          <p:nvPr/>
        </p:nvSpPr>
        <p:spPr>
          <a:xfrm>
            <a:off x="2713211" y="6238106"/>
            <a:ext cx="8520794" cy="307777"/>
          </a:xfrm>
          <a:prstGeom prst="rect">
            <a:avLst/>
          </a:prstGeom>
          <a:noFill/>
        </p:spPr>
        <p:txBody>
          <a:bodyPr wrap="none" rtlCol="0">
            <a:spAutoFit/>
          </a:bodyPr>
          <a:lstStyle/>
          <a:p>
            <a:r>
              <a:rPr lang="en-US" sz="1400" b="1" dirty="0">
                <a:solidFill>
                  <a:schemeClr val="bg1"/>
                </a:solidFill>
              </a:rPr>
              <a:t>De </a:t>
            </a:r>
            <a:r>
              <a:rPr lang="en-US" sz="1400" b="1" dirty="0" err="1">
                <a:solidFill>
                  <a:schemeClr val="bg1"/>
                </a:solidFill>
              </a:rPr>
              <a:t>Vos</a:t>
            </a:r>
            <a:r>
              <a:rPr lang="en-US" sz="1400" b="1" dirty="0">
                <a:solidFill>
                  <a:schemeClr val="bg1"/>
                </a:solidFill>
              </a:rPr>
              <a:t> et al. 2014; Wolff 2011; </a:t>
            </a:r>
            <a:r>
              <a:rPr lang="en-US" sz="1400" b="1" dirty="0" err="1">
                <a:solidFill>
                  <a:schemeClr val="bg1"/>
                </a:solidFill>
              </a:rPr>
              <a:t>Marcott</a:t>
            </a:r>
            <a:r>
              <a:rPr lang="en-US" sz="1400" b="1" dirty="0">
                <a:solidFill>
                  <a:schemeClr val="bg1"/>
                </a:solidFill>
              </a:rPr>
              <a:t> et al. 2013; NOAA 2016; Canfield et al. 2010; Lear et al. 2020</a:t>
            </a:r>
          </a:p>
        </p:txBody>
      </p:sp>
    </p:spTree>
    <p:extLst>
      <p:ext uri="{BB962C8B-B14F-4D97-AF65-F5344CB8AC3E}">
        <p14:creationId xmlns:p14="http://schemas.microsoft.com/office/powerpoint/2010/main" val="4645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0DFC8-43D6-0A42-B321-72253CE5D99A}"/>
              </a:ext>
            </a:extLst>
          </p:cNvPr>
          <p:cNvPicPr>
            <a:picLocks noChangeAspect="1"/>
          </p:cNvPicPr>
          <p:nvPr/>
        </p:nvPicPr>
        <p:blipFill rotWithShape="1">
          <a:blip r:embed="rId2"/>
          <a:srcRect t="7704" b="7898"/>
          <a:stretch/>
        </p:blipFill>
        <p:spPr>
          <a:xfrm>
            <a:off x="175" y="0"/>
            <a:ext cx="12362107" cy="6859588"/>
          </a:xfrm>
          <a:prstGeom prst="rect">
            <a:avLst/>
          </a:prstGeom>
        </p:spPr>
      </p:pic>
      <p:sp>
        <p:nvSpPr>
          <p:cNvPr id="6" name="TextBox 5">
            <a:extLst>
              <a:ext uri="{FF2B5EF4-FFF2-40B4-BE49-F238E27FC236}">
                <a16:creationId xmlns:a16="http://schemas.microsoft.com/office/drawing/2014/main" id="{2BE2BD92-FBFC-6E4F-BFF8-025594B9BF3E}"/>
              </a:ext>
            </a:extLst>
          </p:cNvPr>
          <p:cNvSpPr txBox="1"/>
          <p:nvPr/>
        </p:nvSpPr>
        <p:spPr>
          <a:xfrm>
            <a:off x="385825" y="2187888"/>
            <a:ext cx="11590805" cy="1077218"/>
          </a:xfrm>
          <a:prstGeom prst="rect">
            <a:avLst/>
          </a:prstGeom>
          <a:solidFill>
            <a:schemeClr val="bg1">
              <a:alpha val="59000"/>
            </a:schemeClr>
          </a:solidFill>
        </p:spPr>
        <p:txBody>
          <a:bodyPr wrap="square" rtlCol="0">
            <a:spAutoFit/>
          </a:bodyPr>
          <a:lstStyle/>
          <a:p>
            <a:pPr marL="4572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Absorbing 93% excess heat, warming detectable to 2km</a:t>
            </a:r>
          </a:p>
          <a:p>
            <a:pPr marL="457200" indent="-457200">
              <a:buFont typeface="Arial" panose="020B0604020202020204" pitchFamily="34" charset="0"/>
              <a:buChar char="•"/>
            </a:pPr>
            <a:r>
              <a:rPr lang="en-US" sz="3200" b="1" dirty="0">
                <a:latin typeface="Arial" panose="020B0604020202020204" pitchFamily="34" charset="0"/>
                <a:cs typeface="Arial" panose="020B0604020202020204" pitchFamily="34" charset="0"/>
              </a:rPr>
              <a:t>Oceans 30% more acid than pre-industrial times</a:t>
            </a:r>
          </a:p>
        </p:txBody>
      </p:sp>
      <p:sp>
        <p:nvSpPr>
          <p:cNvPr id="2" name="TextBox 1">
            <a:extLst>
              <a:ext uri="{FF2B5EF4-FFF2-40B4-BE49-F238E27FC236}">
                <a16:creationId xmlns:a16="http://schemas.microsoft.com/office/drawing/2014/main" id="{D10B17AA-36CE-0B42-8988-1CB23F93FE90}"/>
              </a:ext>
            </a:extLst>
          </p:cNvPr>
          <p:cNvSpPr txBox="1"/>
          <p:nvPr/>
        </p:nvSpPr>
        <p:spPr>
          <a:xfrm>
            <a:off x="336947" y="38477"/>
            <a:ext cx="2225289" cy="769441"/>
          </a:xfrm>
          <a:prstGeom prst="rect">
            <a:avLst/>
          </a:prstGeom>
          <a:noFill/>
        </p:spPr>
        <p:txBody>
          <a:bodyPr wrap="none" rtlCol="0">
            <a:spAutoFit/>
          </a:bodyPr>
          <a:lstStyle/>
          <a:p>
            <a:r>
              <a:rPr lang="en-US" sz="4400" b="1" dirty="0">
                <a:solidFill>
                  <a:schemeClr val="bg1"/>
                </a:solidFill>
              </a:rPr>
              <a:t>Oceans</a:t>
            </a:r>
          </a:p>
        </p:txBody>
      </p:sp>
    </p:spTree>
    <p:extLst>
      <p:ext uri="{BB962C8B-B14F-4D97-AF65-F5344CB8AC3E}">
        <p14:creationId xmlns:p14="http://schemas.microsoft.com/office/powerpoint/2010/main" val="18666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392632" y="693490"/>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1285838" y="1917626"/>
            <a:ext cx="10428373" cy="1938992"/>
          </a:xfrm>
          <a:prstGeom prst="rect">
            <a:avLst/>
          </a:prstGeom>
          <a:noFill/>
        </p:spPr>
        <p:txBody>
          <a:bodyPr wrap="square" rtlCol="0">
            <a:spAutoFit/>
          </a:bodyPr>
          <a:lstStyle/>
          <a:p>
            <a:endParaRPr lang="en-US" sz="4000" b="1" dirty="0">
              <a:solidFill>
                <a:schemeClr val="bg1"/>
              </a:solidFill>
            </a:endParaRPr>
          </a:p>
          <a:p>
            <a:r>
              <a:rPr lang="en-US" sz="4000" b="1" dirty="0">
                <a:solidFill>
                  <a:schemeClr val="bg1"/>
                </a:solidFill>
              </a:rPr>
              <a:t>2. Climate change and its impacts are accelerating</a:t>
            </a:r>
          </a:p>
        </p:txBody>
      </p:sp>
    </p:spTree>
    <p:extLst>
      <p:ext uri="{BB962C8B-B14F-4D97-AF65-F5344CB8AC3E}">
        <p14:creationId xmlns:p14="http://schemas.microsoft.com/office/powerpoint/2010/main" val="181250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1C1C1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F91C-41E4-3541-9521-679E5E9B6963}"/>
              </a:ext>
            </a:extLst>
          </p:cNvPr>
          <p:cNvSpPr txBox="1"/>
          <p:nvPr/>
        </p:nvSpPr>
        <p:spPr>
          <a:xfrm>
            <a:off x="8905899" y="405458"/>
            <a:ext cx="3362047" cy="3170099"/>
          </a:xfrm>
          <a:prstGeom prst="rect">
            <a:avLst/>
          </a:prstGeom>
          <a:noFill/>
        </p:spPr>
        <p:txBody>
          <a:bodyPr wrap="square" rtlCol="0">
            <a:spAutoFit/>
          </a:bodyPr>
          <a:lstStyle/>
          <a:p>
            <a:pPr algn="ctr"/>
            <a:r>
              <a:rPr lang="en-US" sz="4000" b="1" dirty="0">
                <a:solidFill>
                  <a:schemeClr val="bg1"/>
                </a:solidFill>
              </a:rPr>
              <a:t>Glaciers </a:t>
            </a:r>
          </a:p>
          <a:p>
            <a:pPr algn="ctr"/>
            <a:r>
              <a:rPr lang="en-US" sz="4000" b="1" dirty="0">
                <a:solidFill>
                  <a:schemeClr val="bg1"/>
                </a:solidFill>
              </a:rPr>
              <a:t>retreating &amp; will continue to do so for decades</a:t>
            </a:r>
          </a:p>
        </p:txBody>
      </p:sp>
      <p:pic>
        <p:nvPicPr>
          <p:cNvPr id="6" name="Picture 5" descr="A group of people on a beach&#10;&#10;Description automatically generated with medium confidence">
            <a:extLst>
              <a:ext uri="{FF2B5EF4-FFF2-40B4-BE49-F238E27FC236}">
                <a16:creationId xmlns:a16="http://schemas.microsoft.com/office/drawing/2014/main" id="{EBA617DA-99A7-324E-AF04-00A1BF517B65}"/>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762" r="2344" b="2762"/>
          <a:stretch/>
        </p:blipFill>
        <p:spPr>
          <a:xfrm>
            <a:off x="192931" y="189434"/>
            <a:ext cx="8712968" cy="6480720"/>
          </a:xfrm>
          <a:prstGeom prst="rect">
            <a:avLst/>
          </a:prstGeom>
        </p:spPr>
      </p:pic>
      <p:sp>
        <p:nvSpPr>
          <p:cNvPr id="7" name="TextBox 6">
            <a:extLst>
              <a:ext uri="{FF2B5EF4-FFF2-40B4-BE49-F238E27FC236}">
                <a16:creationId xmlns:a16="http://schemas.microsoft.com/office/drawing/2014/main" id="{975642E1-385B-474D-97C9-A719A5D83A0F}"/>
              </a:ext>
            </a:extLst>
          </p:cNvPr>
          <p:cNvSpPr txBox="1"/>
          <p:nvPr/>
        </p:nvSpPr>
        <p:spPr>
          <a:xfrm>
            <a:off x="1665784" y="6085379"/>
            <a:ext cx="1095172" cy="584775"/>
          </a:xfrm>
          <a:prstGeom prst="rect">
            <a:avLst/>
          </a:prstGeom>
          <a:noFill/>
        </p:spPr>
        <p:txBody>
          <a:bodyPr wrap="none" rtlCol="0">
            <a:spAutoFit/>
          </a:bodyPr>
          <a:lstStyle/>
          <a:p>
            <a:r>
              <a:rPr lang="en-US" sz="3200" b="1" dirty="0">
                <a:solidFill>
                  <a:schemeClr val="bg1"/>
                </a:solidFill>
              </a:rPr>
              <a:t>2009</a:t>
            </a:r>
          </a:p>
        </p:txBody>
      </p:sp>
      <p:sp>
        <p:nvSpPr>
          <p:cNvPr id="10" name="TextBox 9">
            <a:extLst>
              <a:ext uri="{FF2B5EF4-FFF2-40B4-BE49-F238E27FC236}">
                <a16:creationId xmlns:a16="http://schemas.microsoft.com/office/drawing/2014/main" id="{22E7BDED-602E-B749-B576-4CCD00D36F72}"/>
              </a:ext>
            </a:extLst>
          </p:cNvPr>
          <p:cNvSpPr txBox="1"/>
          <p:nvPr/>
        </p:nvSpPr>
        <p:spPr>
          <a:xfrm>
            <a:off x="6097587" y="6085379"/>
            <a:ext cx="1095172" cy="584775"/>
          </a:xfrm>
          <a:prstGeom prst="rect">
            <a:avLst/>
          </a:prstGeom>
          <a:noFill/>
        </p:spPr>
        <p:txBody>
          <a:bodyPr wrap="none" rtlCol="0">
            <a:spAutoFit/>
          </a:bodyPr>
          <a:lstStyle/>
          <a:p>
            <a:r>
              <a:rPr lang="en-US" sz="3200" b="1" dirty="0">
                <a:solidFill>
                  <a:schemeClr val="bg1"/>
                </a:solidFill>
              </a:rPr>
              <a:t>2013</a:t>
            </a:r>
          </a:p>
        </p:txBody>
      </p:sp>
    </p:spTree>
    <p:extLst>
      <p:ext uri="{BB962C8B-B14F-4D97-AF65-F5344CB8AC3E}">
        <p14:creationId xmlns:p14="http://schemas.microsoft.com/office/powerpoint/2010/main" val="35353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17153-0394-4645-BC1A-5D56ABE1DE13}"/>
              </a:ext>
            </a:extLst>
          </p:cNvPr>
          <p:cNvPicPr>
            <a:picLocks noChangeAspect="1"/>
          </p:cNvPicPr>
          <p:nvPr/>
        </p:nvPicPr>
        <p:blipFill rotWithShape="1">
          <a:blip r:embed="rId2"/>
          <a:srcRect l="40438" r="11288"/>
          <a:stretch/>
        </p:blipFill>
        <p:spPr>
          <a:xfrm>
            <a:off x="6033096" y="0"/>
            <a:ext cx="6161903" cy="6853474"/>
          </a:xfrm>
          <a:prstGeom prst="rect">
            <a:avLst/>
          </a:prstGeom>
        </p:spPr>
      </p:pic>
      <p:pic>
        <p:nvPicPr>
          <p:cNvPr id="4" name="Picture 3" descr="Drought1.jpeg">
            <a:extLst>
              <a:ext uri="{FF2B5EF4-FFF2-40B4-BE49-F238E27FC236}">
                <a16:creationId xmlns:a16="http://schemas.microsoft.com/office/drawing/2014/main" id="{8FF1898E-DD18-C04B-96C3-1018226DAF41}"/>
              </a:ext>
            </a:extLst>
          </p:cNvPr>
          <p:cNvPicPr>
            <a:picLocks noChangeAspect="1"/>
          </p:cNvPicPr>
          <p:nvPr/>
        </p:nvPicPr>
        <p:blipFill rotWithShape="1">
          <a:blip r:embed="rId3">
            <a:extLst>
              <a:ext uri="{28A0092B-C50C-407E-A947-70E740481C1C}">
                <a14:useLocalDpi xmlns:a14="http://schemas.microsoft.com/office/drawing/2010/main" val="0"/>
              </a:ext>
            </a:extLst>
          </a:blip>
          <a:srcRect l="9912" r="43363" b="12936"/>
          <a:stretch/>
        </p:blipFill>
        <p:spPr>
          <a:xfrm>
            <a:off x="176" y="0"/>
            <a:ext cx="6032919" cy="6859588"/>
          </a:xfrm>
          <a:prstGeom prst="rect">
            <a:avLst/>
          </a:prstGeom>
        </p:spPr>
      </p:pic>
      <p:sp>
        <p:nvSpPr>
          <p:cNvPr id="6" name="TextBox 5">
            <a:extLst>
              <a:ext uri="{FF2B5EF4-FFF2-40B4-BE49-F238E27FC236}">
                <a16:creationId xmlns:a16="http://schemas.microsoft.com/office/drawing/2014/main" id="{12060433-ED22-FF40-B657-EFCA636732C4}"/>
              </a:ext>
            </a:extLst>
          </p:cNvPr>
          <p:cNvSpPr txBox="1"/>
          <p:nvPr/>
        </p:nvSpPr>
        <p:spPr>
          <a:xfrm>
            <a:off x="2791974" y="477466"/>
            <a:ext cx="6045438" cy="708014"/>
          </a:xfrm>
          <a:prstGeom prst="rect">
            <a:avLst/>
          </a:prstGeom>
          <a:solidFill>
            <a:srgbClr val="FFFFFF">
              <a:alpha val="85098"/>
            </a:srgbClr>
          </a:solidFill>
        </p:spPr>
        <p:txBody>
          <a:bodyPr wrap="none" rtlCol="0">
            <a:spAutoFit/>
          </a:bodyPr>
          <a:lstStyle/>
          <a:p>
            <a:r>
              <a:rPr lang="en-US" sz="4001" b="1" dirty="0">
                <a:latin typeface="Arial" panose="020B0604020202020204" pitchFamily="34" charset="0"/>
                <a:cs typeface="Arial" panose="020B0604020202020204" pitchFamily="34" charset="0"/>
              </a:rPr>
              <a:t>Water cycle intensifying</a:t>
            </a:r>
          </a:p>
        </p:txBody>
      </p:sp>
    </p:spTree>
    <p:extLst>
      <p:ext uri="{BB962C8B-B14F-4D97-AF65-F5344CB8AC3E}">
        <p14:creationId xmlns:p14="http://schemas.microsoft.com/office/powerpoint/2010/main" val="24842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350E0-6BFB-E14C-A8CB-D2BEB617EB17}"/>
              </a:ext>
            </a:extLst>
          </p:cNvPr>
          <p:cNvPicPr>
            <a:picLocks noChangeAspect="1"/>
          </p:cNvPicPr>
          <p:nvPr/>
        </p:nvPicPr>
        <p:blipFill rotWithShape="1">
          <a:blip r:embed="rId2">
            <a:extLst>
              <a:ext uri="{28A0092B-C50C-407E-A947-70E740481C1C}">
                <a14:useLocalDpi xmlns:a14="http://schemas.microsoft.com/office/drawing/2010/main" val="0"/>
              </a:ext>
            </a:extLst>
          </a:blip>
          <a:srcRect t="5091" b="9819"/>
          <a:stretch/>
        </p:blipFill>
        <p:spPr>
          <a:xfrm>
            <a:off x="176" y="0"/>
            <a:ext cx="12561893" cy="6984307"/>
          </a:xfrm>
          <a:prstGeom prst="rect">
            <a:avLst/>
          </a:prstGeom>
        </p:spPr>
      </p:pic>
      <p:sp>
        <p:nvSpPr>
          <p:cNvPr id="2" name="TextBox 1">
            <a:extLst>
              <a:ext uri="{FF2B5EF4-FFF2-40B4-BE49-F238E27FC236}">
                <a16:creationId xmlns:a16="http://schemas.microsoft.com/office/drawing/2014/main" id="{84C64ADD-859F-A443-91EE-C261F57299EC}"/>
              </a:ext>
            </a:extLst>
          </p:cNvPr>
          <p:cNvSpPr txBox="1"/>
          <p:nvPr/>
        </p:nvSpPr>
        <p:spPr>
          <a:xfrm>
            <a:off x="418726" y="403049"/>
            <a:ext cx="7140145" cy="708050"/>
          </a:xfrm>
          <a:prstGeom prst="rect">
            <a:avLst/>
          </a:prstGeom>
          <a:noFill/>
        </p:spPr>
        <p:txBody>
          <a:bodyPr wrap="none" rtlCol="0">
            <a:spAutoFit/>
          </a:bodyPr>
          <a:lstStyle/>
          <a:p>
            <a:r>
              <a:rPr lang="en-US" sz="4001" b="1" dirty="0">
                <a:latin typeface="Arial" panose="020B0604020202020204" pitchFamily="34" charset="0"/>
                <a:cs typeface="Arial" panose="020B0604020202020204" pitchFamily="34" charset="0"/>
              </a:rPr>
              <a:t>Cyclone intensity increasing</a:t>
            </a:r>
          </a:p>
        </p:txBody>
      </p:sp>
    </p:spTree>
    <p:extLst>
      <p:ext uri="{BB962C8B-B14F-4D97-AF65-F5344CB8AC3E}">
        <p14:creationId xmlns:p14="http://schemas.microsoft.com/office/powerpoint/2010/main" val="81978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outdoor, sky, sunset, sun&#10;&#10;Description automatically generated">
            <a:extLst>
              <a:ext uri="{FF2B5EF4-FFF2-40B4-BE49-F238E27FC236}">
                <a16:creationId xmlns:a16="http://schemas.microsoft.com/office/drawing/2014/main" id="{E7DAAA45-6296-0242-823F-7E01B090D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6598" cy="6883084"/>
          </a:xfrm>
          <a:prstGeom prst="rect">
            <a:avLst/>
          </a:prstGeom>
        </p:spPr>
      </p:pic>
      <p:sp>
        <p:nvSpPr>
          <p:cNvPr id="3" name="TextBox 2">
            <a:extLst>
              <a:ext uri="{FF2B5EF4-FFF2-40B4-BE49-F238E27FC236}">
                <a16:creationId xmlns:a16="http://schemas.microsoft.com/office/drawing/2014/main" id="{2EA796DC-66FA-E34E-B9A7-61989A29F579}"/>
              </a:ext>
            </a:extLst>
          </p:cNvPr>
          <p:cNvSpPr txBox="1"/>
          <p:nvPr/>
        </p:nvSpPr>
        <p:spPr>
          <a:xfrm>
            <a:off x="1469965" y="477466"/>
            <a:ext cx="9366667" cy="707886"/>
          </a:xfrm>
          <a:prstGeom prst="rect">
            <a:avLst/>
          </a:prstGeom>
          <a:noFill/>
        </p:spPr>
        <p:txBody>
          <a:bodyPr wrap="none" rtlCol="0">
            <a:spAutoFit/>
          </a:bodyPr>
          <a:lstStyle/>
          <a:p>
            <a:r>
              <a:rPr lang="en-US" sz="4000" b="1" dirty="0"/>
              <a:t>Extreme heat &amp; heatwaves increasing</a:t>
            </a:r>
          </a:p>
        </p:txBody>
      </p:sp>
      <p:sp>
        <p:nvSpPr>
          <p:cNvPr id="5" name="TextBox 4">
            <a:extLst>
              <a:ext uri="{FF2B5EF4-FFF2-40B4-BE49-F238E27FC236}">
                <a16:creationId xmlns:a16="http://schemas.microsoft.com/office/drawing/2014/main" id="{03BCB20D-0054-6742-8228-CB22B733099C}"/>
              </a:ext>
            </a:extLst>
          </p:cNvPr>
          <p:cNvSpPr txBox="1"/>
          <p:nvPr/>
        </p:nvSpPr>
        <p:spPr>
          <a:xfrm>
            <a:off x="424399" y="3453290"/>
            <a:ext cx="9860392" cy="1323439"/>
          </a:xfrm>
          <a:prstGeom prst="rect">
            <a:avLst/>
          </a:prstGeom>
          <a:noFill/>
        </p:spPr>
        <p:txBody>
          <a:bodyPr wrap="none" rtlCol="0">
            <a:spAutoFit/>
          </a:bodyPr>
          <a:lstStyle/>
          <a:p>
            <a:pPr marL="342900" indent="-342900">
              <a:buFont typeface="Arial" panose="020B0604020202020204" pitchFamily="34" charset="0"/>
              <a:buChar char="•"/>
            </a:pPr>
            <a:r>
              <a:rPr lang="en-US" sz="4000" dirty="0">
                <a:solidFill>
                  <a:schemeClr val="bg1"/>
                </a:solidFill>
              </a:rPr>
              <a:t>2020 hottest year on record</a:t>
            </a:r>
          </a:p>
          <a:p>
            <a:pPr marL="342900" indent="-342900">
              <a:buFont typeface="Arial" panose="020B0604020202020204" pitchFamily="34" charset="0"/>
              <a:buChar char="•"/>
            </a:pPr>
            <a:r>
              <a:rPr lang="en-US" sz="4000" dirty="0">
                <a:solidFill>
                  <a:schemeClr val="bg1"/>
                </a:solidFill>
              </a:rPr>
              <a:t>Last 7 years were the hottest 7 on record</a:t>
            </a:r>
          </a:p>
        </p:txBody>
      </p:sp>
    </p:spTree>
    <p:extLst>
      <p:ext uri="{BB962C8B-B14F-4D97-AF65-F5344CB8AC3E}">
        <p14:creationId xmlns:p14="http://schemas.microsoft.com/office/powerpoint/2010/main" val="94749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72"/>
        <p:cNvGrpSpPr/>
        <p:nvPr/>
      </p:nvGrpSpPr>
      <p:grpSpPr>
        <a:xfrm>
          <a:off x="0" y="0"/>
          <a:ext cx="0" cy="0"/>
          <a:chOff x="0" y="0"/>
          <a:chExt cx="0" cy="0"/>
        </a:xfrm>
      </p:grpSpPr>
      <p:pic>
        <p:nvPicPr>
          <p:cNvPr id="73" name="Google Shape;73;p2"/>
          <p:cNvPicPr preferRelativeResize="0"/>
          <p:nvPr/>
        </p:nvPicPr>
        <p:blipFill rotWithShape="1">
          <a:blip r:embed="rId3">
            <a:alphaModFix/>
          </a:blip>
          <a:srcRect t="8225" b="17787"/>
          <a:stretch/>
        </p:blipFill>
        <p:spPr>
          <a:xfrm>
            <a:off x="178" y="-20565"/>
            <a:ext cx="12179148" cy="6358664"/>
          </a:xfrm>
          <a:prstGeom prst="rect">
            <a:avLst/>
          </a:prstGeom>
          <a:noFill/>
          <a:ln>
            <a:noFill/>
          </a:ln>
        </p:spPr>
      </p:pic>
      <p:sp>
        <p:nvSpPr>
          <p:cNvPr id="74" name="Google Shape;74;p2"/>
          <p:cNvSpPr txBox="1"/>
          <p:nvPr/>
        </p:nvSpPr>
        <p:spPr>
          <a:xfrm>
            <a:off x="2713309" y="1457820"/>
            <a:ext cx="7028427" cy="2892432"/>
          </a:xfrm>
          <a:prstGeom prst="rect">
            <a:avLst/>
          </a:prstGeom>
          <a:solidFill>
            <a:srgbClr val="FFFFFF">
              <a:alpha val="81568"/>
            </a:srgbClr>
          </a:solidFill>
          <a:ln w="9525" cap="flat" cmpd="sng">
            <a:solidFill>
              <a:schemeClr val="dk1"/>
            </a:solidFill>
            <a:prstDash val="solid"/>
            <a:round/>
            <a:headEnd type="none" w="sm" len="sm"/>
            <a:tailEnd type="none" w="sm" len="sm"/>
          </a:ln>
        </p:spPr>
        <p:txBody>
          <a:bodyPr spcFirstLastPara="1" wrap="square" lIns="121928" tIns="60947" rIns="121928" bIns="60947" anchor="t" anchorCtr="0">
            <a:spAutoFit/>
          </a:bodyPr>
          <a:lstStyle/>
          <a:p>
            <a:pPr>
              <a:buClr>
                <a:srgbClr val="000000"/>
              </a:buClr>
              <a:buSzPts val="2699"/>
            </a:pPr>
            <a:r>
              <a:rPr lang="en-US" sz="3599" b="1" dirty="0">
                <a:solidFill>
                  <a:srgbClr val="C00000"/>
                </a:solidFill>
                <a:latin typeface="Arial"/>
                <a:ea typeface="Arial"/>
                <a:cs typeface="Arial"/>
                <a:sym typeface="Arial"/>
              </a:rPr>
              <a:t>  </a:t>
            </a:r>
            <a:r>
              <a:rPr lang="en-AU" sz="3599" b="1" dirty="0">
                <a:solidFill>
                  <a:srgbClr val="C00000"/>
                </a:solidFill>
                <a:latin typeface="Arial"/>
                <a:ea typeface="Arial"/>
                <a:cs typeface="Arial"/>
                <a:sym typeface="Arial"/>
              </a:rPr>
              <a:t>Outline</a:t>
            </a:r>
            <a:endParaRPr sz="1867" dirty="0">
              <a:solidFill>
                <a:srgbClr val="000000"/>
              </a:solidFill>
              <a:latin typeface="Arial"/>
              <a:ea typeface="Arial"/>
              <a:cs typeface="Arial"/>
              <a:sym typeface="Arial"/>
            </a:endParaRPr>
          </a:p>
          <a:p>
            <a:pPr marL="609722" indent="-609722">
              <a:buClr>
                <a:srgbClr val="000000"/>
              </a:buClr>
              <a:buSzPts val="2699"/>
              <a:buFont typeface="Arial" panose="020B0604020202020204" pitchFamily="34" charset="0"/>
              <a:buChar char="•"/>
            </a:pPr>
            <a:r>
              <a:rPr lang="en-AU" sz="3599" dirty="0">
                <a:solidFill>
                  <a:schemeClr val="dk1"/>
                </a:solidFill>
                <a:latin typeface="Arial"/>
                <a:ea typeface="Arial"/>
                <a:cs typeface="Arial"/>
                <a:sym typeface="Arial"/>
              </a:rPr>
              <a:t>What is the IPCC &amp; why is the AR6 so important?</a:t>
            </a:r>
          </a:p>
          <a:p>
            <a:pPr marL="609722" indent="-609722">
              <a:buClr>
                <a:srgbClr val="000000"/>
              </a:buClr>
              <a:buSzPts val="2699"/>
              <a:buFont typeface="Arial" panose="020B0604020202020204" pitchFamily="34" charset="0"/>
              <a:buChar char="•"/>
            </a:pPr>
            <a:r>
              <a:rPr lang="en-AU" sz="3599" dirty="0">
                <a:solidFill>
                  <a:schemeClr val="dk1"/>
                </a:solidFill>
              </a:rPr>
              <a:t>Key messages</a:t>
            </a:r>
            <a:endParaRPr sz="3599" dirty="0">
              <a:solidFill>
                <a:schemeClr val="dk1"/>
              </a:solidFill>
              <a:latin typeface="Arial"/>
              <a:ea typeface="Arial"/>
              <a:cs typeface="Arial"/>
              <a:sym typeface="Arial"/>
            </a:endParaRPr>
          </a:p>
          <a:p>
            <a:pPr marL="571462" indent="-571462">
              <a:buClr>
                <a:schemeClr val="dk1"/>
              </a:buClr>
              <a:buSzPts val="2699"/>
              <a:buFont typeface="Arial"/>
              <a:buChar char="•"/>
            </a:pPr>
            <a:r>
              <a:rPr lang="en-AU" sz="3599" dirty="0">
                <a:solidFill>
                  <a:schemeClr val="dk1"/>
                </a:solidFill>
                <a:latin typeface="Arial"/>
                <a:ea typeface="Arial"/>
                <a:cs typeface="Arial"/>
                <a:sym typeface="Arial"/>
              </a:rPr>
              <a:t>What we need to do</a:t>
            </a:r>
            <a:endParaRPr sz="1867"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71F846-46FB-3449-8B64-39687389C1F7}"/>
              </a:ext>
            </a:extLst>
          </p:cNvPr>
          <p:cNvSpPr txBox="1"/>
          <p:nvPr/>
        </p:nvSpPr>
        <p:spPr>
          <a:xfrm>
            <a:off x="256713" y="814228"/>
            <a:ext cx="5624849" cy="4524315"/>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Canada, July 2021</a:t>
            </a:r>
          </a:p>
          <a:p>
            <a:endParaRPr lang="en-US" dirty="0">
              <a:latin typeface="Arial" panose="020B0604020202020204" pitchFamily="34" charset="0"/>
              <a:cs typeface="Arial" panose="020B0604020202020204" pitchFamily="34" charset="0"/>
            </a:endParaRPr>
          </a:p>
          <a:p>
            <a:pPr marL="285807" indent="-285807">
              <a:buFont typeface="Arial" panose="020B0604020202020204" pitchFamily="34" charset="0"/>
              <a:buChar char="•"/>
            </a:pPr>
            <a:r>
              <a:rPr lang="en-US" dirty="0">
                <a:latin typeface="Arial" panose="020B0604020202020204" pitchFamily="34" charset="0"/>
                <a:cs typeface="Arial" panose="020B0604020202020204" pitchFamily="34" charset="0"/>
              </a:rPr>
              <a:t>‘heat dome’, temperatures nearly 50</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a:t>
            </a:r>
          </a:p>
          <a:p>
            <a:pPr marL="285807" indent="-285807">
              <a:buFont typeface="Arial" panose="020B0604020202020204" pitchFamily="34" charset="0"/>
              <a:buChar char="•"/>
            </a:pPr>
            <a:r>
              <a:rPr lang="en-US" dirty="0">
                <a:latin typeface="Arial" panose="020B0604020202020204" pitchFamily="34" charset="0"/>
                <a:cs typeface="Arial" panose="020B0604020202020204" pitchFamily="34" charset="0"/>
              </a:rPr>
              <a:t>Extensive wildfires</a:t>
            </a:r>
          </a:p>
          <a:p>
            <a:pPr marL="285807" indent="-285807">
              <a:buFont typeface="Arial" panose="020B0604020202020204" pitchFamily="34" charset="0"/>
              <a:buChar char="•"/>
            </a:pPr>
            <a:r>
              <a:rPr lang="en-US" dirty="0">
                <a:latin typeface="Arial" panose="020B0604020202020204" pitchFamily="34" charset="0"/>
                <a:cs typeface="Arial" panose="020B0604020202020204" pitchFamily="34" charset="0"/>
              </a:rPr>
              <a:t>~ 500 deaths</a:t>
            </a:r>
          </a:p>
          <a:p>
            <a:pPr marL="285807" indent="-285807">
              <a:buFont typeface="Arial" panose="020B0604020202020204" pitchFamily="34" charset="0"/>
              <a:buChar char="•"/>
            </a:pPr>
            <a:r>
              <a:rPr lang="en-US" dirty="0">
                <a:latin typeface="Arial" panose="020B0604020202020204" pitchFamily="34" charset="0"/>
                <a:cs typeface="Arial" panose="020B0604020202020204" pitchFamily="34" charset="0"/>
              </a:rPr>
              <a:t>Event </a:t>
            </a:r>
            <a:r>
              <a:rPr lang="en-US" b="1" dirty="0">
                <a:latin typeface="Arial" panose="020B0604020202020204" pitchFamily="34" charset="0"/>
                <a:cs typeface="Arial" panose="020B0604020202020204" pitchFamily="34" charset="0"/>
              </a:rPr>
              <a:t>at least 150X </a:t>
            </a:r>
            <a:r>
              <a:rPr lang="en-US" dirty="0">
                <a:latin typeface="Arial" panose="020B0604020202020204" pitchFamily="34" charset="0"/>
                <a:cs typeface="Arial" panose="020B0604020202020204" pitchFamily="34" charset="0"/>
              </a:rPr>
              <a:t>more likely because of climate change</a:t>
            </a:r>
          </a:p>
          <a:p>
            <a:pPr marL="285807" indent="-285807">
              <a:buFont typeface="Arial" panose="020B0604020202020204" pitchFamily="34" charset="0"/>
              <a:buChar char="•"/>
            </a:pPr>
            <a:r>
              <a:rPr lang="en-AU" dirty="0"/>
              <a:t>An event like this – currently estimated to occur only once every 1000 years, would occur ~ every 5 to 10 years with 2°C of warming</a:t>
            </a:r>
            <a:r>
              <a:rPr lang="en-US" dirty="0">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701FB6-A3E9-AE41-BF42-4B233466E284}"/>
              </a:ext>
            </a:extLst>
          </p:cNvPr>
          <p:cNvSpPr/>
          <p:nvPr/>
        </p:nvSpPr>
        <p:spPr>
          <a:xfrm>
            <a:off x="256714" y="5878066"/>
            <a:ext cx="5390640" cy="1077218"/>
          </a:xfrm>
          <a:prstGeom prst="rect">
            <a:avLst/>
          </a:prstGeom>
        </p:spPr>
        <p:txBody>
          <a:bodyPr wrap="square">
            <a:spAutoFit/>
          </a:bodyPr>
          <a:lstStyle/>
          <a:p>
            <a:r>
              <a:rPr lang="en-US" sz="1600" dirty="0">
                <a:hlinkClick r:id="rId2"/>
              </a:rPr>
              <a:t>https://www.worldweatherattribution.org/western-north-american-extreme-heat-virtually-impossible-without-human-caused-climate-change/</a:t>
            </a:r>
            <a:endParaRPr lang="en-US" sz="1600" dirty="0"/>
          </a:p>
          <a:p>
            <a:endParaRPr lang="en-US" sz="1600" dirty="0"/>
          </a:p>
        </p:txBody>
      </p:sp>
      <p:pic>
        <p:nvPicPr>
          <p:cNvPr id="5" name="Picture 4" descr="Map&#10;&#10;Description automatically generated">
            <a:extLst>
              <a:ext uri="{FF2B5EF4-FFF2-40B4-BE49-F238E27FC236}">
                <a16:creationId xmlns:a16="http://schemas.microsoft.com/office/drawing/2014/main" id="{6BE8C7F6-A3DA-9E48-BF2D-0476BE6F5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582" y="0"/>
            <a:ext cx="6127973" cy="6127973"/>
          </a:xfrm>
          <a:prstGeom prst="rect">
            <a:avLst/>
          </a:prstGeom>
        </p:spPr>
      </p:pic>
    </p:spTree>
    <p:extLst>
      <p:ext uri="{BB962C8B-B14F-4D97-AF65-F5344CB8AC3E}">
        <p14:creationId xmlns:p14="http://schemas.microsoft.com/office/powerpoint/2010/main" val="38717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snow, outdoor, nature, ice&#10;&#10;Description automatically generated">
            <a:extLst>
              <a:ext uri="{FF2B5EF4-FFF2-40B4-BE49-F238E27FC236}">
                <a16:creationId xmlns:a16="http://schemas.microsoft.com/office/drawing/2014/main" id="{9E2E068F-3064-0340-88C3-D40F3C3B5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194"/>
            <a:ext cx="12195176" cy="6897373"/>
          </a:xfrm>
          <a:prstGeom prst="rect">
            <a:avLst/>
          </a:prstGeom>
        </p:spPr>
      </p:pic>
      <p:sp>
        <p:nvSpPr>
          <p:cNvPr id="7" name="TextBox 6">
            <a:extLst>
              <a:ext uri="{FF2B5EF4-FFF2-40B4-BE49-F238E27FC236}">
                <a16:creationId xmlns:a16="http://schemas.microsoft.com/office/drawing/2014/main" id="{56A81952-0181-7949-90F0-489ABCCAAA50}"/>
              </a:ext>
            </a:extLst>
          </p:cNvPr>
          <p:cNvSpPr txBox="1"/>
          <p:nvPr/>
        </p:nvSpPr>
        <p:spPr>
          <a:xfrm>
            <a:off x="1705099" y="1917626"/>
            <a:ext cx="8784976" cy="1323439"/>
          </a:xfrm>
          <a:prstGeom prst="rect">
            <a:avLst/>
          </a:prstGeom>
          <a:solidFill>
            <a:srgbClr val="FFFFFF">
              <a:alpha val="85098"/>
            </a:srgbClr>
          </a:solidFill>
        </p:spPr>
        <p:txBody>
          <a:bodyPr wrap="square" rtlCol="0">
            <a:spAutoFit/>
          </a:bodyPr>
          <a:lstStyle/>
          <a:p>
            <a:pPr algn="ctr"/>
            <a:r>
              <a:rPr lang="en-AU" sz="4000" b="1" dirty="0"/>
              <a:t>Rate of ice sheet loss increased 4x </a:t>
            </a:r>
          </a:p>
          <a:p>
            <a:pPr algn="ctr"/>
            <a:r>
              <a:rPr lang="en-AU" sz="4000" b="1" dirty="0"/>
              <a:t>1992-1999 </a:t>
            </a:r>
            <a:r>
              <a:rPr lang="en-AU" sz="4000" b="1" dirty="0" err="1"/>
              <a:t>cf</a:t>
            </a:r>
            <a:r>
              <a:rPr lang="en-AU" sz="4000" b="1" dirty="0"/>
              <a:t> 2010-2019</a:t>
            </a:r>
          </a:p>
        </p:txBody>
      </p:sp>
    </p:spTree>
    <p:extLst>
      <p:ext uri="{BB962C8B-B14F-4D97-AF65-F5344CB8AC3E}">
        <p14:creationId xmlns:p14="http://schemas.microsoft.com/office/powerpoint/2010/main" val="14034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043D2DF7-2D61-C74D-BE98-0E03C163F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587" y="2210125"/>
            <a:ext cx="7620000" cy="4279900"/>
          </a:xfrm>
          <a:prstGeom prst="rect">
            <a:avLst/>
          </a:prstGeom>
        </p:spPr>
      </p:pic>
      <p:pic>
        <p:nvPicPr>
          <p:cNvPr id="7" name="Picture 6" descr="Text&#10;&#10;Description automatically generated">
            <a:extLst>
              <a:ext uri="{FF2B5EF4-FFF2-40B4-BE49-F238E27FC236}">
                <a16:creationId xmlns:a16="http://schemas.microsoft.com/office/drawing/2014/main" id="{B9E0AC77-7F00-8D49-85B2-10B3E4E99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458"/>
            <a:ext cx="12195175" cy="1529495"/>
          </a:xfrm>
          <a:prstGeom prst="rect">
            <a:avLst/>
          </a:prstGeom>
        </p:spPr>
      </p:pic>
    </p:spTree>
    <p:extLst>
      <p:ext uri="{BB962C8B-B14F-4D97-AF65-F5344CB8AC3E}">
        <p14:creationId xmlns:p14="http://schemas.microsoft.com/office/powerpoint/2010/main" val="3231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ushfire.jpeg"/>
          <p:cNvPicPr>
            <a:picLocks noChangeAspect="1"/>
          </p:cNvPicPr>
          <p:nvPr/>
        </p:nvPicPr>
        <p:blipFill rotWithShape="1">
          <a:blip r:embed="rId2">
            <a:extLst>
              <a:ext uri="{28A0092B-C50C-407E-A947-70E740481C1C}">
                <a14:useLocalDpi xmlns:a14="http://schemas.microsoft.com/office/drawing/2010/main" val="0"/>
              </a:ext>
            </a:extLst>
          </a:blip>
          <a:srcRect r="3809"/>
          <a:stretch/>
        </p:blipFill>
        <p:spPr>
          <a:xfrm>
            <a:off x="176" y="-51114"/>
            <a:ext cx="12194822" cy="6910703"/>
          </a:xfrm>
          <a:prstGeom prst="rect">
            <a:avLst/>
          </a:prstGeom>
        </p:spPr>
      </p:pic>
      <p:sp>
        <p:nvSpPr>
          <p:cNvPr id="14" name="TextBox 13">
            <a:extLst>
              <a:ext uri="{FF2B5EF4-FFF2-40B4-BE49-F238E27FC236}">
                <a16:creationId xmlns:a16="http://schemas.microsoft.com/office/drawing/2014/main" id="{A3802B48-ADE4-BA4E-B3E9-09ACFB8EA231}"/>
              </a:ext>
            </a:extLst>
          </p:cNvPr>
          <p:cNvSpPr txBox="1"/>
          <p:nvPr/>
        </p:nvSpPr>
        <p:spPr>
          <a:xfrm>
            <a:off x="1091339" y="693490"/>
            <a:ext cx="10012495" cy="1323745"/>
          </a:xfrm>
          <a:prstGeom prst="rect">
            <a:avLst/>
          </a:prstGeom>
          <a:noFill/>
        </p:spPr>
        <p:txBody>
          <a:bodyPr wrap="square" rtlCol="0">
            <a:spAutoFit/>
          </a:bodyPr>
          <a:lstStyle/>
          <a:p>
            <a:pPr algn="ctr"/>
            <a:r>
              <a:rPr lang="en-US" sz="4001" b="1" dirty="0">
                <a:solidFill>
                  <a:schemeClr val="bg1"/>
                </a:solidFill>
                <a:latin typeface="Arial" panose="020B0604020202020204" pitchFamily="34" charset="0"/>
                <a:cs typeface="Arial" panose="020B0604020202020204" pitchFamily="34" charset="0"/>
              </a:rPr>
              <a:t>Bushfire seasons are lengthening and becoming more severe</a:t>
            </a:r>
          </a:p>
        </p:txBody>
      </p:sp>
    </p:spTree>
    <p:extLst>
      <p:ext uri="{BB962C8B-B14F-4D97-AF65-F5344CB8AC3E}">
        <p14:creationId xmlns:p14="http://schemas.microsoft.com/office/powerpoint/2010/main" val="41018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saturday-bushfires-fire-truck.png">
            <a:extLst>
              <a:ext uri="{FF2B5EF4-FFF2-40B4-BE49-F238E27FC236}">
                <a16:creationId xmlns:a16="http://schemas.microsoft.com/office/drawing/2014/main" id="{A71F56BA-0684-3341-A9E6-0A411598F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5" y="0"/>
            <a:ext cx="12266094" cy="6859588"/>
          </a:xfrm>
          <a:prstGeom prst="rect">
            <a:avLst/>
          </a:prstGeom>
        </p:spPr>
      </p:pic>
      <p:pic>
        <p:nvPicPr>
          <p:cNvPr id="3" name="Picture 2" descr="Diagram&#10;&#10;Description automatically generated">
            <a:extLst>
              <a:ext uri="{FF2B5EF4-FFF2-40B4-BE49-F238E27FC236}">
                <a16:creationId xmlns:a16="http://schemas.microsoft.com/office/drawing/2014/main" id="{880FC367-86F6-5F44-B430-11967B849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725" y="0"/>
            <a:ext cx="9655725" cy="6859588"/>
          </a:xfrm>
          <a:prstGeom prst="rect">
            <a:avLst/>
          </a:prstGeom>
        </p:spPr>
      </p:pic>
      <p:sp>
        <p:nvSpPr>
          <p:cNvPr id="4" name="TextBox 3">
            <a:extLst>
              <a:ext uri="{FF2B5EF4-FFF2-40B4-BE49-F238E27FC236}">
                <a16:creationId xmlns:a16="http://schemas.microsoft.com/office/drawing/2014/main" id="{7947AC94-6EBA-4945-890F-180D757117B3}"/>
              </a:ext>
            </a:extLst>
          </p:cNvPr>
          <p:cNvSpPr txBox="1"/>
          <p:nvPr/>
        </p:nvSpPr>
        <p:spPr>
          <a:xfrm>
            <a:off x="7825779" y="6166098"/>
            <a:ext cx="2260362" cy="461665"/>
          </a:xfrm>
          <a:prstGeom prst="rect">
            <a:avLst/>
          </a:prstGeom>
          <a:noFill/>
        </p:spPr>
        <p:txBody>
          <a:bodyPr wrap="none" rtlCol="0">
            <a:spAutoFit/>
          </a:bodyPr>
          <a:lstStyle/>
          <a:p>
            <a:r>
              <a:rPr lang="en-US" b="1" dirty="0"/>
              <a:t>3 August 2021</a:t>
            </a:r>
          </a:p>
        </p:txBody>
      </p:sp>
    </p:spTree>
    <p:extLst>
      <p:ext uri="{BB962C8B-B14F-4D97-AF65-F5344CB8AC3E}">
        <p14:creationId xmlns:p14="http://schemas.microsoft.com/office/powerpoint/2010/main" val="142913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beach with palm trees&#10;&#10;Description automatically generated with low confidence">
            <a:extLst>
              <a:ext uri="{FF2B5EF4-FFF2-40B4-BE49-F238E27FC236}">
                <a16:creationId xmlns:a16="http://schemas.microsoft.com/office/drawing/2014/main" id="{1C894F7E-4FE9-114C-8039-FC1D3C28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4" y="0"/>
            <a:ext cx="12243062" cy="6859588"/>
          </a:xfrm>
          <a:prstGeom prst="rect">
            <a:avLst/>
          </a:prstGeom>
        </p:spPr>
      </p:pic>
      <p:sp>
        <p:nvSpPr>
          <p:cNvPr id="7" name="TextBox 6">
            <a:extLst>
              <a:ext uri="{FF2B5EF4-FFF2-40B4-BE49-F238E27FC236}">
                <a16:creationId xmlns:a16="http://schemas.microsoft.com/office/drawing/2014/main" id="{3C7AF4B9-29C2-E74F-A163-B08C5A4B75AE}"/>
              </a:ext>
            </a:extLst>
          </p:cNvPr>
          <p:cNvSpPr txBox="1"/>
          <p:nvPr/>
        </p:nvSpPr>
        <p:spPr>
          <a:xfrm>
            <a:off x="192931" y="693490"/>
            <a:ext cx="6574236" cy="707886"/>
          </a:xfrm>
          <a:prstGeom prst="rect">
            <a:avLst/>
          </a:prstGeom>
          <a:noFill/>
        </p:spPr>
        <p:txBody>
          <a:bodyPr wrap="none" rtlCol="0">
            <a:spAutoFit/>
          </a:bodyPr>
          <a:lstStyle/>
          <a:p>
            <a:r>
              <a:rPr lang="en-US" sz="4000" b="1" dirty="0"/>
              <a:t>Sea level rise accelerating</a:t>
            </a:r>
          </a:p>
        </p:txBody>
      </p:sp>
      <p:sp>
        <p:nvSpPr>
          <p:cNvPr id="8" name="Rectangle 7">
            <a:extLst>
              <a:ext uri="{FF2B5EF4-FFF2-40B4-BE49-F238E27FC236}">
                <a16:creationId xmlns:a16="http://schemas.microsoft.com/office/drawing/2014/main" id="{0E2500A4-E3B3-8346-BC20-5F87DB01C274}"/>
              </a:ext>
            </a:extLst>
          </p:cNvPr>
          <p:cNvSpPr/>
          <p:nvPr/>
        </p:nvSpPr>
        <p:spPr>
          <a:xfrm>
            <a:off x="408955" y="4293890"/>
            <a:ext cx="11377264" cy="1323439"/>
          </a:xfrm>
          <a:prstGeom prst="rect">
            <a:avLst/>
          </a:prstGeom>
          <a:solidFill>
            <a:srgbClr val="FFFFFF">
              <a:alpha val="83922"/>
            </a:srgbClr>
          </a:solidFill>
        </p:spPr>
        <p:txBody>
          <a:bodyPr wrap="square">
            <a:spAutoFit/>
          </a:bodyPr>
          <a:lstStyle/>
          <a:p>
            <a:pPr marL="342900" indent="-342900" fontAlgn="base">
              <a:spcBef>
                <a:spcPts val="1200"/>
              </a:spcBef>
              <a:buFont typeface="Arial" panose="020B0604020202020204" pitchFamily="34" charset="0"/>
              <a:buChar char="•"/>
            </a:pPr>
            <a:r>
              <a:rPr lang="en-AU" sz="4000" b="1" dirty="0">
                <a:solidFill>
                  <a:srgbClr val="000000"/>
                </a:solidFill>
              </a:rPr>
              <a:t>Rate doubled in period 2006-2018 compared to average over previous 4 decades</a:t>
            </a:r>
          </a:p>
        </p:txBody>
      </p:sp>
    </p:spTree>
    <p:extLst>
      <p:ext uri="{BB962C8B-B14F-4D97-AF65-F5344CB8AC3E}">
        <p14:creationId xmlns:p14="http://schemas.microsoft.com/office/powerpoint/2010/main" val="155814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70852-2526-6D40-9ED4-FF2498B067E9}"/>
              </a:ext>
            </a:extLst>
          </p:cNvPr>
          <p:cNvSpPr/>
          <p:nvPr/>
        </p:nvSpPr>
        <p:spPr>
          <a:xfrm>
            <a:off x="264939" y="0"/>
            <a:ext cx="7200800" cy="5724644"/>
          </a:xfrm>
          <a:prstGeom prst="rect">
            <a:avLst/>
          </a:prstGeom>
        </p:spPr>
        <p:txBody>
          <a:bodyPr wrap="square">
            <a:spAutoFit/>
          </a:bodyPr>
          <a:lstStyle/>
          <a:p>
            <a:pPr>
              <a:spcBef>
                <a:spcPts val="1200"/>
              </a:spcBef>
            </a:pPr>
            <a:endParaRPr lang="en-AU" sz="2800" dirty="0">
              <a:solidFill>
                <a:schemeClr val="bg1"/>
              </a:solidFill>
              <a:latin typeface="Arial" panose="020B0604020202020204" pitchFamily="34" charset="0"/>
              <a:ea typeface="DengXian" panose="02010600030101010101" pitchFamily="2" charset="-122"/>
              <a:cs typeface="Arial" panose="020B0604020202020204" pitchFamily="34" charset="0"/>
            </a:endParaRPr>
          </a:p>
          <a:p>
            <a:pPr marL="342900" indent="-342900" fontAlgn="base">
              <a:spcBef>
                <a:spcPts val="1200"/>
              </a:spcBef>
              <a:buFont typeface="Arial" panose="020B0604020202020204" pitchFamily="34" charset="0"/>
              <a:buChar char="•"/>
            </a:pPr>
            <a:r>
              <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rPr>
              <a:t>Sea levels will continue to rise over this century, up to 1.01m under high emissions scenario, and will be irreversible for hundreds or thousands of </a:t>
            </a:r>
            <a:r>
              <a:rPr lang="en-AU"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yrs</a:t>
            </a:r>
            <a:r>
              <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952582" lvl="1" indent="-342900" fontAlgn="base">
              <a:spcBef>
                <a:spcPts val="1200"/>
              </a:spcBef>
              <a:buFont typeface="Arial" panose="020B0604020202020204" pitchFamily="34" charset="0"/>
              <a:buChar char="•"/>
            </a:pPr>
            <a:r>
              <a:rPr lang="en-US" sz="2800" dirty="0">
                <a:solidFill>
                  <a:schemeClr val="bg1"/>
                </a:solidFill>
              </a:rPr>
              <a:t>2</a:t>
            </a:r>
            <a:r>
              <a:rPr lang="en-US" sz="2800" baseline="30000" dirty="0">
                <a:solidFill>
                  <a:schemeClr val="bg1"/>
                </a:solidFill>
              </a:rPr>
              <a:t>o</a:t>
            </a:r>
            <a:r>
              <a:rPr lang="en-US" sz="2800" dirty="0">
                <a:solidFill>
                  <a:schemeClr val="bg1"/>
                </a:solidFill>
              </a:rPr>
              <a:t>C: 2-6 m +</a:t>
            </a:r>
          </a:p>
          <a:p>
            <a:pPr marL="952582" lvl="1" indent="-342900">
              <a:buFont typeface="Arial" panose="020B0604020202020204" pitchFamily="34" charset="0"/>
              <a:buChar char="•"/>
            </a:pPr>
            <a:r>
              <a:rPr lang="en-US" sz="2800" dirty="0">
                <a:solidFill>
                  <a:schemeClr val="bg1"/>
                </a:solidFill>
              </a:rPr>
              <a:t>5</a:t>
            </a:r>
            <a:r>
              <a:rPr lang="en-US" sz="2800" baseline="30000" dirty="0">
                <a:solidFill>
                  <a:schemeClr val="bg1"/>
                </a:solidFill>
              </a:rPr>
              <a:t>o</a:t>
            </a:r>
            <a:r>
              <a:rPr lang="en-US" sz="2800" dirty="0">
                <a:solidFill>
                  <a:schemeClr val="bg1"/>
                </a:solidFill>
              </a:rPr>
              <a:t>C: 19-22 m +</a:t>
            </a:r>
            <a:endPar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fontAlgn="base">
              <a:spcBef>
                <a:spcPts val="1200"/>
              </a:spcBef>
              <a:buFont typeface="Arial" panose="020B0604020202020204" pitchFamily="34" charset="0"/>
              <a:buChar char="•"/>
            </a:pPr>
            <a:r>
              <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rPr>
              <a:t>In many locations, extreme sea level events that occurred 1/100 </a:t>
            </a:r>
            <a:r>
              <a:rPr lang="en-AU"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yrs</a:t>
            </a:r>
            <a:r>
              <a:rPr lang="en-AU"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in recent past projected to occur at least annually by 2100 </a:t>
            </a:r>
          </a:p>
        </p:txBody>
      </p:sp>
      <p:pic>
        <p:nvPicPr>
          <p:cNvPr id="4" name="Picture 3" descr="A picture containing outdoor, nature, valley, shore&#10;&#10;Description automatically generated">
            <a:extLst>
              <a:ext uri="{FF2B5EF4-FFF2-40B4-BE49-F238E27FC236}">
                <a16:creationId xmlns:a16="http://schemas.microsoft.com/office/drawing/2014/main" id="{65A73E6A-2425-4B4A-8F7E-CCDAE3C0A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404" y="4077866"/>
            <a:ext cx="4086771" cy="3021416"/>
          </a:xfrm>
          <a:prstGeom prst="rect">
            <a:avLst/>
          </a:prstGeom>
        </p:spPr>
      </p:pic>
      <p:pic>
        <p:nvPicPr>
          <p:cNvPr id="6" name="Picture 5" descr="A picture containing building, outdoor, house, old&#10;&#10;Description automatically generated">
            <a:extLst>
              <a:ext uri="{FF2B5EF4-FFF2-40B4-BE49-F238E27FC236}">
                <a16:creationId xmlns:a16="http://schemas.microsoft.com/office/drawing/2014/main" id="{8944F28F-5D2A-4F4E-898D-036849466DBD}"/>
              </a:ext>
            </a:extLst>
          </p:cNvPr>
          <p:cNvPicPr>
            <a:picLocks noChangeAspect="1"/>
          </p:cNvPicPr>
          <p:nvPr/>
        </p:nvPicPr>
        <p:blipFill rotWithShape="1">
          <a:blip r:embed="rId3">
            <a:extLst>
              <a:ext uri="{28A0092B-C50C-407E-A947-70E740481C1C}">
                <a14:useLocalDpi xmlns:a14="http://schemas.microsoft.com/office/drawing/2010/main" val="0"/>
              </a:ext>
            </a:extLst>
          </a:blip>
          <a:srcRect t="4635"/>
          <a:stretch/>
        </p:blipFill>
        <p:spPr>
          <a:xfrm>
            <a:off x="8113810" y="36513"/>
            <a:ext cx="4086771" cy="3897337"/>
          </a:xfrm>
          <a:prstGeom prst="rect">
            <a:avLst/>
          </a:prstGeom>
        </p:spPr>
      </p:pic>
    </p:spTree>
    <p:extLst>
      <p:ext uri="{BB962C8B-B14F-4D97-AF65-F5344CB8AC3E}">
        <p14:creationId xmlns:p14="http://schemas.microsoft.com/office/powerpoint/2010/main" val="205551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392633" y="477466"/>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1174739" y="1773610"/>
            <a:ext cx="10297144" cy="3785652"/>
          </a:xfrm>
          <a:prstGeom prst="rect">
            <a:avLst/>
          </a:prstGeom>
          <a:noFill/>
        </p:spPr>
        <p:txBody>
          <a:bodyPr wrap="square" rtlCol="0">
            <a:spAutoFit/>
          </a:bodyPr>
          <a:lstStyle/>
          <a:p>
            <a:endParaRPr lang="en-US" sz="4000" b="1" dirty="0">
              <a:solidFill>
                <a:schemeClr val="bg1"/>
              </a:solidFill>
            </a:endParaRPr>
          </a:p>
          <a:p>
            <a:r>
              <a:rPr lang="en-US" sz="4000" b="1" dirty="0">
                <a:solidFill>
                  <a:schemeClr val="bg1"/>
                </a:solidFill>
              </a:rPr>
              <a:t>3. Worsening impacts are ‘baked in’ to the climate system for at least the next two decades.</a:t>
            </a:r>
          </a:p>
          <a:p>
            <a:endParaRPr lang="en-US" sz="4000" b="1" dirty="0">
              <a:solidFill>
                <a:schemeClr val="bg1"/>
              </a:solidFill>
            </a:endParaRPr>
          </a:p>
          <a:p>
            <a:pPr marL="514454" indent="-514454">
              <a:buAutoNum type="arabicPeriod" startAt="4"/>
            </a:pPr>
            <a:endParaRPr lang="en-US" sz="4000" b="1" dirty="0">
              <a:solidFill>
                <a:schemeClr val="bg1"/>
              </a:solidFill>
            </a:endParaRPr>
          </a:p>
        </p:txBody>
      </p:sp>
    </p:spTree>
    <p:extLst>
      <p:ext uri="{BB962C8B-B14F-4D97-AF65-F5344CB8AC3E}">
        <p14:creationId xmlns:p14="http://schemas.microsoft.com/office/powerpoint/2010/main" val="272581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65913" y="304692"/>
            <a:ext cx="11808338" cy="1077474"/>
          </a:xfrm>
          <a:prstGeom prst="rect">
            <a:avLst/>
          </a:prstGeom>
          <a:noFill/>
        </p:spPr>
        <p:txBody>
          <a:bodyPr wrap="square" rtlCol="0">
            <a:spAutoFit/>
          </a:bodyPr>
          <a:lstStyle/>
          <a:p>
            <a:r>
              <a:rPr lang="en-US" sz="3201" b="1" dirty="0">
                <a:solidFill>
                  <a:srgbClr val="C00000"/>
                </a:solidFill>
              </a:rPr>
              <a:t>Observed and projected trajectory of the climate system</a:t>
            </a:r>
          </a:p>
          <a:p>
            <a:endParaRPr lang="en-US" sz="3201" b="1" dirty="0">
              <a:solidFill>
                <a:srgbClr val="C00000"/>
              </a:solidFill>
            </a:endParaRPr>
          </a:p>
        </p:txBody>
      </p:sp>
      <p:pic>
        <p:nvPicPr>
          <p:cNvPr id="4" name="Graphic 3">
            <a:extLst>
              <a:ext uri="{FF2B5EF4-FFF2-40B4-BE49-F238E27FC236}">
                <a16:creationId xmlns:a16="http://schemas.microsoft.com/office/drawing/2014/main" id="{B0330A06-B150-274A-91F7-AF31C2B45856}"/>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0786" t="14960" r="17174" b="4703"/>
          <a:stretch/>
        </p:blipFill>
        <p:spPr>
          <a:xfrm>
            <a:off x="3577387" y="1052093"/>
            <a:ext cx="8496864" cy="5330029"/>
          </a:xfrm>
          <a:prstGeom prst="rect">
            <a:avLst/>
          </a:prstGeom>
        </p:spPr>
      </p:pic>
      <p:sp>
        <p:nvSpPr>
          <p:cNvPr id="7" name="Content Placeholder 2">
            <a:extLst>
              <a:ext uri="{FF2B5EF4-FFF2-40B4-BE49-F238E27FC236}">
                <a16:creationId xmlns:a16="http://schemas.microsoft.com/office/drawing/2014/main" id="{639B4D09-36E3-D546-B80D-BD8D14C32570}"/>
              </a:ext>
            </a:extLst>
          </p:cNvPr>
          <p:cNvSpPr txBox="1">
            <a:spLocks/>
          </p:cNvSpPr>
          <p:nvPr/>
        </p:nvSpPr>
        <p:spPr>
          <a:xfrm>
            <a:off x="265913" y="1786294"/>
            <a:ext cx="3698473" cy="2435278"/>
          </a:xfrm>
          <a:prstGeom prst="rect">
            <a:avLst/>
          </a:prstGeom>
        </p:spPr>
        <p:txBody>
          <a:bodyPr>
            <a:noAutofit/>
          </a:bodyPr>
          <a:lstStyle>
            <a:lvl1pPr marL="0" indent="0" algn="l" defTabSz="457200" rtl="0" eaLnBrk="1" latinLnBrk="0" hangingPunct="1">
              <a:spcBef>
                <a:spcPct val="20000"/>
              </a:spcBef>
              <a:buFont typeface="Arial"/>
              <a:buNone/>
              <a:tabLst/>
              <a:defRPr sz="1400" b="1" i="0" kern="1200" cap="all" baseline="0">
                <a:solidFill>
                  <a:schemeClr val="tx2"/>
                </a:solidFill>
                <a:latin typeface="arial" charset="0"/>
                <a:ea typeface="+mn-ea"/>
                <a:cs typeface="Museo Slab 300"/>
              </a:defRPr>
            </a:lvl1pPr>
            <a:lvl2pPr marL="0" indent="0" algn="l" defTabSz="457200" rtl="0" eaLnBrk="1" latinLnBrk="0" hangingPunct="1">
              <a:spcBef>
                <a:spcPct val="20000"/>
              </a:spcBef>
              <a:buFont typeface="Arial"/>
              <a:buNone/>
              <a:tabLst/>
              <a:defRPr sz="1300" b="1" i="0" kern="1200" baseline="0">
                <a:solidFill>
                  <a:srgbClr val="312D2A"/>
                </a:solidFill>
                <a:latin typeface="arial" charset="0"/>
                <a:ea typeface="+mn-ea"/>
                <a:cs typeface="Museo Slab 300"/>
              </a:defRPr>
            </a:lvl2pPr>
            <a:lvl3pPr marL="0" indent="0" algn="l" defTabSz="457200" rtl="0" eaLnBrk="1" latinLnBrk="0" hangingPunct="1">
              <a:spcBef>
                <a:spcPts val="400"/>
              </a:spcBef>
              <a:spcAft>
                <a:spcPts val="400"/>
              </a:spcAft>
              <a:buFont typeface="Arial"/>
              <a:buNone/>
              <a:tabLst/>
              <a:defRPr sz="1300" b="0" i="0" kern="1200" baseline="0">
                <a:solidFill>
                  <a:srgbClr val="312D2A"/>
                </a:solidFill>
                <a:latin typeface="arial" charset="0"/>
                <a:ea typeface="+mn-ea"/>
                <a:cs typeface="Museo Slab 300"/>
              </a:defRPr>
            </a:lvl3pPr>
            <a:lvl4pPr marL="0" indent="0" algn="l" defTabSz="457200" rtl="0" eaLnBrk="1" latinLnBrk="0" hangingPunct="1">
              <a:spcBef>
                <a:spcPct val="20000"/>
              </a:spcBef>
              <a:buClr>
                <a:srgbClr val="E0003E"/>
              </a:buClr>
              <a:buFont typeface="Arial" charset="0"/>
              <a:buChar char="•"/>
              <a:tabLst/>
              <a:defRPr sz="1300" b="0" i="0" kern="1200" baseline="0">
                <a:solidFill>
                  <a:srgbClr val="312D2A"/>
                </a:solidFill>
                <a:latin typeface="arial" charset="0"/>
                <a:ea typeface="+mn-ea"/>
                <a:cs typeface="Museo Slab 300"/>
              </a:defRPr>
            </a:lvl4pPr>
            <a:lvl5pPr marL="0" indent="0" algn="l" defTabSz="457200" rtl="0" eaLnBrk="1" latinLnBrk="0" hangingPunct="1">
              <a:spcBef>
                <a:spcPct val="20000"/>
              </a:spcBef>
              <a:buClr>
                <a:srgbClr val="E0003E"/>
              </a:buClr>
              <a:buFont typeface="Arial"/>
              <a:buChar char="»"/>
              <a:tabLst/>
              <a:defRPr sz="1300" b="0" i="0" kern="1200" baseline="0">
                <a:solidFill>
                  <a:srgbClr val="312D2A"/>
                </a:solidFill>
                <a:latin typeface="arial" charset="0"/>
                <a:ea typeface="+mn-ea"/>
                <a:cs typeface="Museo Slab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2" indent="-457200">
              <a:buFont typeface="Arial" panose="020B0604020202020204" pitchFamily="34" charset="0"/>
              <a:buChar char="•"/>
            </a:pPr>
            <a:r>
              <a:rPr lang="en-US" sz="2400" dirty="0"/>
              <a:t>A further 0.2 to 0.6°C is already locked in.</a:t>
            </a:r>
          </a:p>
          <a:p>
            <a:pPr marL="457200" lvl="2" indent="-457200">
              <a:buFont typeface="Arial" panose="020B0604020202020204" pitchFamily="34" charset="0"/>
              <a:buChar char="•"/>
            </a:pPr>
            <a:r>
              <a:rPr lang="en-US" sz="2400" dirty="0"/>
              <a:t>We are committed to a temperature rise of 1.3 to 1.7°C, even if we could </a:t>
            </a:r>
            <a:r>
              <a:rPr lang="en-US" sz="2400" dirty="0" err="1"/>
              <a:t>stabilise</a:t>
            </a:r>
            <a:r>
              <a:rPr lang="en-US" sz="2400" dirty="0"/>
              <a:t> atmospheric CO</a:t>
            </a:r>
            <a:r>
              <a:rPr lang="en-US" sz="2400" baseline="-25000" dirty="0"/>
              <a:t>2</a:t>
            </a:r>
            <a:r>
              <a:rPr lang="en-US" sz="2400" dirty="0"/>
              <a:t> concentration at today’s level</a:t>
            </a:r>
          </a:p>
          <a:p>
            <a:pPr marL="457200" lvl="2" indent="-457200">
              <a:buFont typeface="Arial" panose="020B0604020202020204" pitchFamily="34" charset="0"/>
              <a:buChar char="•"/>
            </a:pPr>
            <a:r>
              <a:rPr lang="en-US" sz="2400" dirty="0"/>
              <a:t>Likely to exceed </a:t>
            </a:r>
            <a:r>
              <a:rPr lang="en-AU" sz="2400" dirty="0"/>
              <a:t>1.5</a:t>
            </a:r>
            <a:r>
              <a:rPr lang="en-AU" sz="2400" baseline="30000" dirty="0"/>
              <a:t>o</a:t>
            </a:r>
            <a:r>
              <a:rPr lang="en-AU" sz="2400" dirty="0"/>
              <a:t>C in the early 2030s</a:t>
            </a:r>
            <a:endParaRPr lang="en-US" sz="2400" dirty="0"/>
          </a:p>
          <a:p>
            <a:pPr marL="457200" lvl="2" indent="-457200">
              <a:buFont typeface="Arial" panose="020B0604020202020204" pitchFamily="34" charset="0"/>
              <a:buChar char="•"/>
            </a:pPr>
            <a:endParaRPr lang="en-US" sz="2400" dirty="0"/>
          </a:p>
        </p:txBody>
      </p:sp>
      <p:sp>
        <p:nvSpPr>
          <p:cNvPr id="2" name="TextBox 1">
            <a:extLst>
              <a:ext uri="{FF2B5EF4-FFF2-40B4-BE49-F238E27FC236}">
                <a16:creationId xmlns:a16="http://schemas.microsoft.com/office/drawing/2014/main" id="{4A85ED75-9A3D-8F41-8F88-F56C13F5EED3}"/>
              </a:ext>
            </a:extLst>
          </p:cNvPr>
          <p:cNvSpPr txBox="1"/>
          <p:nvPr/>
        </p:nvSpPr>
        <p:spPr>
          <a:xfrm>
            <a:off x="8984372" y="6382122"/>
            <a:ext cx="3114955" cy="461665"/>
          </a:xfrm>
          <a:prstGeom prst="rect">
            <a:avLst/>
          </a:prstGeom>
          <a:noFill/>
        </p:spPr>
        <p:txBody>
          <a:bodyPr wrap="none" rtlCol="0">
            <a:spAutoFit/>
          </a:bodyPr>
          <a:lstStyle/>
          <a:p>
            <a:r>
              <a:rPr lang="en-US" dirty="0"/>
              <a:t>Climate Council 2021</a:t>
            </a:r>
          </a:p>
        </p:txBody>
      </p:sp>
    </p:spTree>
    <p:extLst>
      <p:ext uri="{BB962C8B-B14F-4D97-AF65-F5344CB8AC3E}">
        <p14:creationId xmlns:p14="http://schemas.microsoft.com/office/powerpoint/2010/main" val="9045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3FF78-3BDC-2341-957B-CDEB18897049}"/>
              </a:ext>
            </a:extLst>
          </p:cNvPr>
          <p:cNvPicPr>
            <a:picLocks noChangeAspect="1"/>
          </p:cNvPicPr>
          <p:nvPr/>
        </p:nvPicPr>
        <p:blipFill>
          <a:blip r:embed="rId2"/>
          <a:stretch>
            <a:fillRect/>
          </a:stretch>
        </p:blipFill>
        <p:spPr>
          <a:xfrm>
            <a:off x="1508692" y="1446981"/>
            <a:ext cx="8742262" cy="4979058"/>
          </a:xfrm>
          <a:prstGeom prst="rect">
            <a:avLst/>
          </a:prstGeom>
        </p:spPr>
      </p:pic>
      <p:sp>
        <p:nvSpPr>
          <p:cNvPr id="3" name="TextBox 2">
            <a:extLst>
              <a:ext uri="{FF2B5EF4-FFF2-40B4-BE49-F238E27FC236}">
                <a16:creationId xmlns:a16="http://schemas.microsoft.com/office/drawing/2014/main" id="{89C9883A-AFD5-8249-A933-F0CDB592F56B}"/>
              </a:ext>
            </a:extLst>
          </p:cNvPr>
          <p:cNvSpPr txBox="1"/>
          <p:nvPr/>
        </p:nvSpPr>
        <p:spPr>
          <a:xfrm>
            <a:off x="2923329" y="385379"/>
            <a:ext cx="6694461" cy="708014"/>
          </a:xfrm>
          <a:prstGeom prst="rect">
            <a:avLst/>
          </a:prstGeom>
          <a:noFill/>
        </p:spPr>
        <p:txBody>
          <a:bodyPr wrap="none" rtlCol="0">
            <a:spAutoFit/>
          </a:bodyPr>
          <a:lstStyle/>
          <a:p>
            <a:r>
              <a:rPr lang="en-US" sz="4001" b="1" dirty="0">
                <a:solidFill>
                  <a:schemeClr val="bg1"/>
                </a:solidFill>
              </a:rPr>
              <a:t>Projected temperature rise</a:t>
            </a:r>
          </a:p>
        </p:txBody>
      </p:sp>
      <p:sp>
        <p:nvSpPr>
          <p:cNvPr id="4" name="TextBox 3">
            <a:extLst>
              <a:ext uri="{FF2B5EF4-FFF2-40B4-BE49-F238E27FC236}">
                <a16:creationId xmlns:a16="http://schemas.microsoft.com/office/drawing/2014/main" id="{DB798608-72F0-BA44-B606-48F73504E9E2}"/>
              </a:ext>
            </a:extLst>
          </p:cNvPr>
          <p:cNvSpPr txBox="1"/>
          <p:nvPr/>
        </p:nvSpPr>
        <p:spPr>
          <a:xfrm>
            <a:off x="10403389" y="2400858"/>
            <a:ext cx="1398140" cy="830997"/>
          </a:xfrm>
          <a:prstGeom prst="rect">
            <a:avLst/>
          </a:prstGeom>
          <a:noFill/>
        </p:spPr>
        <p:txBody>
          <a:bodyPr wrap="none" rtlCol="0">
            <a:spAutoFit/>
          </a:bodyPr>
          <a:lstStyle/>
          <a:p>
            <a:pPr algn="ctr"/>
            <a:r>
              <a:rPr lang="en-US" b="1" dirty="0">
                <a:solidFill>
                  <a:schemeClr val="bg1"/>
                </a:solidFill>
              </a:rPr>
              <a:t>National</a:t>
            </a:r>
          </a:p>
          <a:p>
            <a:pPr algn="ctr"/>
            <a:r>
              <a:rPr lang="en-US" b="1" dirty="0">
                <a:solidFill>
                  <a:schemeClr val="bg1"/>
                </a:solidFill>
              </a:rPr>
              <a:t>pledges</a:t>
            </a:r>
          </a:p>
        </p:txBody>
      </p:sp>
      <p:cxnSp>
        <p:nvCxnSpPr>
          <p:cNvPr id="6" name="Straight Arrow Connector 5">
            <a:extLst>
              <a:ext uri="{FF2B5EF4-FFF2-40B4-BE49-F238E27FC236}">
                <a16:creationId xmlns:a16="http://schemas.microsoft.com/office/drawing/2014/main" id="{61D92C5F-AF13-A748-8BF0-8A8D52641674}"/>
              </a:ext>
            </a:extLst>
          </p:cNvPr>
          <p:cNvCxnSpPr/>
          <p:nvPr/>
        </p:nvCxnSpPr>
        <p:spPr>
          <a:xfrm flipH="1">
            <a:off x="8600067" y="2985192"/>
            <a:ext cx="1650887" cy="14862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C69EC0-474C-C34A-BBB1-7510311F8154}"/>
              </a:ext>
            </a:extLst>
          </p:cNvPr>
          <p:cNvSpPr txBox="1"/>
          <p:nvPr/>
        </p:nvSpPr>
        <p:spPr>
          <a:xfrm>
            <a:off x="10505507" y="3728315"/>
            <a:ext cx="1329210" cy="830997"/>
          </a:xfrm>
          <a:prstGeom prst="rect">
            <a:avLst/>
          </a:prstGeom>
          <a:noFill/>
        </p:spPr>
        <p:txBody>
          <a:bodyPr wrap="none" rtlCol="0">
            <a:spAutoFit/>
          </a:bodyPr>
          <a:lstStyle/>
          <a:p>
            <a:pPr algn="ctr"/>
            <a:r>
              <a:rPr lang="en-US" b="1" dirty="0">
                <a:solidFill>
                  <a:schemeClr val="bg1"/>
                </a:solidFill>
              </a:rPr>
              <a:t>Current</a:t>
            </a:r>
          </a:p>
          <a:p>
            <a:pPr algn="ctr"/>
            <a:r>
              <a:rPr lang="en-US" b="1" dirty="0">
                <a:solidFill>
                  <a:schemeClr val="bg1"/>
                </a:solidFill>
              </a:rPr>
              <a:t>policies</a:t>
            </a:r>
          </a:p>
        </p:txBody>
      </p:sp>
      <p:cxnSp>
        <p:nvCxnSpPr>
          <p:cNvPr id="9" name="Straight Arrow Connector 8">
            <a:extLst>
              <a:ext uri="{FF2B5EF4-FFF2-40B4-BE49-F238E27FC236}">
                <a16:creationId xmlns:a16="http://schemas.microsoft.com/office/drawing/2014/main" id="{573C2523-F0A8-C44E-B2B0-F705C8406FD2}"/>
              </a:ext>
            </a:extLst>
          </p:cNvPr>
          <p:cNvCxnSpPr/>
          <p:nvPr/>
        </p:nvCxnSpPr>
        <p:spPr>
          <a:xfrm flipH="1">
            <a:off x="8473037" y="4143907"/>
            <a:ext cx="1777917" cy="8991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E5CF7D-1D10-7049-9168-88A6EA1E332F}"/>
              </a:ext>
            </a:extLst>
          </p:cNvPr>
          <p:cNvSpPr txBox="1"/>
          <p:nvPr/>
        </p:nvSpPr>
        <p:spPr>
          <a:xfrm>
            <a:off x="10250954" y="5043070"/>
            <a:ext cx="1803324" cy="1200329"/>
          </a:xfrm>
          <a:prstGeom prst="rect">
            <a:avLst/>
          </a:prstGeom>
          <a:noFill/>
        </p:spPr>
        <p:txBody>
          <a:bodyPr wrap="square" rtlCol="0">
            <a:spAutoFit/>
          </a:bodyPr>
          <a:lstStyle/>
          <a:p>
            <a:pPr algn="ctr"/>
            <a:r>
              <a:rPr lang="en-US" b="1" dirty="0">
                <a:solidFill>
                  <a:schemeClr val="bg1"/>
                </a:solidFill>
              </a:rPr>
              <a:t>ES feedbacks</a:t>
            </a:r>
          </a:p>
          <a:p>
            <a:pPr algn="ctr"/>
            <a:r>
              <a:rPr lang="en-US" b="1" dirty="0">
                <a:solidFill>
                  <a:schemeClr val="bg1"/>
                </a:solidFill>
              </a:rPr>
              <a:t>kick in?</a:t>
            </a:r>
          </a:p>
        </p:txBody>
      </p:sp>
      <p:cxnSp>
        <p:nvCxnSpPr>
          <p:cNvPr id="12" name="Straight Arrow Connector 11">
            <a:extLst>
              <a:ext uri="{FF2B5EF4-FFF2-40B4-BE49-F238E27FC236}">
                <a16:creationId xmlns:a16="http://schemas.microsoft.com/office/drawing/2014/main" id="{C6DEE1AF-58F3-2A41-B302-1564A2E24532}"/>
              </a:ext>
            </a:extLst>
          </p:cNvPr>
          <p:cNvCxnSpPr/>
          <p:nvPr/>
        </p:nvCxnSpPr>
        <p:spPr>
          <a:xfrm flipH="1">
            <a:off x="8600067" y="5458661"/>
            <a:ext cx="1650887" cy="2576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D078E2-7C61-C941-A33D-F98B444176B6}"/>
              </a:ext>
            </a:extLst>
          </p:cNvPr>
          <p:cNvSpPr txBox="1"/>
          <p:nvPr/>
        </p:nvSpPr>
        <p:spPr>
          <a:xfrm>
            <a:off x="56686" y="2654608"/>
            <a:ext cx="1467068" cy="707886"/>
          </a:xfrm>
          <a:prstGeom prst="rect">
            <a:avLst/>
          </a:prstGeom>
          <a:noFill/>
        </p:spPr>
        <p:txBody>
          <a:bodyPr wrap="none" rtlCol="0">
            <a:spAutoFit/>
          </a:bodyPr>
          <a:lstStyle/>
          <a:p>
            <a:pPr algn="ctr"/>
            <a:r>
              <a:rPr lang="en-US" sz="2000" b="1" dirty="0">
                <a:solidFill>
                  <a:schemeClr val="bg1"/>
                </a:solidFill>
              </a:rPr>
              <a:t>Low</a:t>
            </a:r>
          </a:p>
          <a:p>
            <a:pPr algn="ctr"/>
            <a:r>
              <a:rPr lang="en-US" sz="2000" b="1" dirty="0">
                <a:solidFill>
                  <a:schemeClr val="bg1"/>
                </a:solidFill>
              </a:rPr>
              <a:t>Emissions</a:t>
            </a:r>
          </a:p>
        </p:txBody>
      </p:sp>
      <p:sp>
        <p:nvSpPr>
          <p:cNvPr id="8" name="TextBox 7">
            <a:extLst>
              <a:ext uri="{FF2B5EF4-FFF2-40B4-BE49-F238E27FC236}">
                <a16:creationId xmlns:a16="http://schemas.microsoft.com/office/drawing/2014/main" id="{B63D34C0-1C14-2442-907B-5EEFAEC76EE1}"/>
              </a:ext>
            </a:extLst>
          </p:cNvPr>
          <p:cNvSpPr txBox="1"/>
          <p:nvPr/>
        </p:nvSpPr>
        <p:spPr>
          <a:xfrm>
            <a:off x="-19532" y="5716325"/>
            <a:ext cx="1467068" cy="707886"/>
          </a:xfrm>
          <a:prstGeom prst="rect">
            <a:avLst/>
          </a:prstGeom>
          <a:noFill/>
        </p:spPr>
        <p:txBody>
          <a:bodyPr wrap="none" rtlCol="0">
            <a:spAutoFit/>
          </a:bodyPr>
          <a:lstStyle/>
          <a:p>
            <a:pPr algn="ctr"/>
            <a:r>
              <a:rPr lang="en-US" sz="2000" b="1" dirty="0">
                <a:solidFill>
                  <a:schemeClr val="bg1"/>
                </a:solidFill>
              </a:rPr>
              <a:t>High</a:t>
            </a:r>
          </a:p>
          <a:p>
            <a:pPr algn="ctr"/>
            <a:r>
              <a:rPr lang="en-US" sz="2000" b="1" dirty="0">
                <a:solidFill>
                  <a:schemeClr val="bg1"/>
                </a:solidFill>
              </a:rPr>
              <a:t>Emissions</a:t>
            </a:r>
          </a:p>
        </p:txBody>
      </p:sp>
      <p:cxnSp>
        <p:nvCxnSpPr>
          <p:cNvPr id="13" name="Straight Arrow Connector 12">
            <a:extLst>
              <a:ext uri="{FF2B5EF4-FFF2-40B4-BE49-F238E27FC236}">
                <a16:creationId xmlns:a16="http://schemas.microsoft.com/office/drawing/2014/main" id="{BEC2DE36-BE81-8844-B0D7-8256ED9A412F}"/>
              </a:ext>
            </a:extLst>
          </p:cNvPr>
          <p:cNvCxnSpPr/>
          <p:nvPr/>
        </p:nvCxnSpPr>
        <p:spPr>
          <a:xfrm>
            <a:off x="714001" y="3728314"/>
            <a:ext cx="0" cy="185918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64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72ADB8E7-0EDD-F44D-A630-49C92E578D0B}"/>
              </a:ext>
            </a:extLst>
          </p:cNvPr>
          <p:cNvPicPr>
            <a:picLocks noChangeAspect="1"/>
          </p:cNvPicPr>
          <p:nvPr/>
        </p:nvPicPr>
        <p:blipFill>
          <a:blip r:embed="rId3"/>
          <a:stretch>
            <a:fillRect/>
          </a:stretch>
        </p:blipFill>
        <p:spPr>
          <a:xfrm>
            <a:off x="8895999" y="372320"/>
            <a:ext cx="2698174" cy="1473345"/>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023E9BD6-22A4-FB4B-BE7D-A4065318ECBC}"/>
              </a:ext>
            </a:extLst>
          </p:cNvPr>
          <p:cNvPicPr>
            <a:picLocks noChangeAspect="1"/>
          </p:cNvPicPr>
          <p:nvPr/>
        </p:nvPicPr>
        <p:blipFill>
          <a:blip r:embed="rId4"/>
          <a:stretch>
            <a:fillRect/>
          </a:stretch>
        </p:blipFill>
        <p:spPr>
          <a:xfrm>
            <a:off x="409120" y="1341623"/>
            <a:ext cx="7425193" cy="3680425"/>
          </a:xfrm>
          <a:prstGeom prst="rect">
            <a:avLst/>
          </a:prstGeom>
        </p:spPr>
      </p:pic>
      <p:sp>
        <p:nvSpPr>
          <p:cNvPr id="8" name="TextBox 7">
            <a:extLst>
              <a:ext uri="{FF2B5EF4-FFF2-40B4-BE49-F238E27FC236}">
                <a16:creationId xmlns:a16="http://schemas.microsoft.com/office/drawing/2014/main" id="{C82D3EAB-5A81-8242-8036-F990BE78B2A6}"/>
              </a:ext>
            </a:extLst>
          </p:cNvPr>
          <p:cNvSpPr txBox="1"/>
          <p:nvPr/>
        </p:nvSpPr>
        <p:spPr>
          <a:xfrm>
            <a:off x="913161" y="549558"/>
            <a:ext cx="3616183" cy="523092"/>
          </a:xfrm>
          <a:prstGeom prst="rect">
            <a:avLst/>
          </a:prstGeom>
          <a:noFill/>
        </p:spPr>
        <p:txBody>
          <a:bodyPr wrap="none" rtlCol="0">
            <a:spAutoFit/>
          </a:bodyPr>
          <a:lstStyle/>
          <a:p>
            <a:r>
              <a:rPr lang="en-US" sz="2799" b="1" dirty="0"/>
              <a:t>Released 9</a:t>
            </a:r>
            <a:r>
              <a:rPr lang="en-US" sz="2799" b="1" baseline="30000" dirty="0"/>
              <a:t>th</a:t>
            </a:r>
            <a:r>
              <a:rPr lang="en-US" sz="2799" b="1" dirty="0"/>
              <a:t> August</a:t>
            </a:r>
          </a:p>
        </p:txBody>
      </p:sp>
      <p:sp>
        <p:nvSpPr>
          <p:cNvPr id="2" name="Rectangle 1">
            <a:extLst>
              <a:ext uri="{FF2B5EF4-FFF2-40B4-BE49-F238E27FC236}">
                <a16:creationId xmlns:a16="http://schemas.microsoft.com/office/drawing/2014/main" id="{CB0BC3C7-72B1-3545-AC7C-821025DE930C}"/>
              </a:ext>
            </a:extLst>
          </p:cNvPr>
          <p:cNvSpPr/>
          <p:nvPr/>
        </p:nvSpPr>
        <p:spPr>
          <a:xfrm>
            <a:off x="1145961" y="5210116"/>
            <a:ext cx="12001896" cy="584904"/>
          </a:xfrm>
          <a:prstGeom prst="rect">
            <a:avLst/>
          </a:prstGeom>
        </p:spPr>
        <p:txBody>
          <a:bodyPr wrap="square">
            <a:spAutoFit/>
          </a:bodyPr>
          <a:lstStyle/>
          <a:p>
            <a:r>
              <a:rPr lang="en-AU" sz="3201" b="1" dirty="0">
                <a:solidFill>
                  <a:srgbClr val="C00000"/>
                </a:solidFill>
              </a:rPr>
              <a:t>Climate change widespread, rapid, and intensifying</a:t>
            </a:r>
          </a:p>
        </p:txBody>
      </p:sp>
    </p:spTree>
    <p:extLst>
      <p:ext uri="{BB962C8B-B14F-4D97-AF65-F5344CB8AC3E}">
        <p14:creationId xmlns:p14="http://schemas.microsoft.com/office/powerpoint/2010/main" val="322843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392633" y="477466"/>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985019" y="1773610"/>
            <a:ext cx="10975785" cy="707886"/>
          </a:xfrm>
          <a:prstGeom prst="rect">
            <a:avLst/>
          </a:prstGeom>
          <a:noFill/>
        </p:spPr>
        <p:txBody>
          <a:bodyPr wrap="square" rtlCol="0">
            <a:spAutoFit/>
          </a:bodyPr>
          <a:lstStyle/>
          <a:p>
            <a:r>
              <a:rPr lang="en-US" sz="4000" b="1" dirty="0">
                <a:solidFill>
                  <a:schemeClr val="bg1"/>
                </a:solidFill>
              </a:rPr>
              <a:t>4. Methane is a big deal and getting bigger</a:t>
            </a:r>
          </a:p>
        </p:txBody>
      </p:sp>
    </p:spTree>
    <p:extLst>
      <p:ext uri="{BB962C8B-B14F-4D97-AF65-F5344CB8AC3E}">
        <p14:creationId xmlns:p14="http://schemas.microsoft.com/office/powerpoint/2010/main" val="389891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44DDAF-3301-3D46-90CF-F782AC3A18AD}"/>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C621423A-C581-C340-8F06-3E0EC8B4FBBB}"/>
              </a:ext>
            </a:extLst>
          </p:cNvPr>
          <p:cNvSpPr txBox="1"/>
          <p:nvPr/>
        </p:nvSpPr>
        <p:spPr>
          <a:xfrm>
            <a:off x="6817667" y="1367877"/>
            <a:ext cx="4907348" cy="3877985"/>
          </a:xfrm>
          <a:prstGeom prst="rect">
            <a:avLst/>
          </a:prstGeom>
          <a:noFill/>
        </p:spPr>
        <p:txBody>
          <a:bodyPr wrap="square" rtlCol="0">
            <a:spAutoFit/>
          </a:bodyPr>
          <a:lstStyle/>
          <a:p>
            <a:pPr marL="342900" indent="-342900">
              <a:buFont typeface="Arial" panose="020B0604020202020204" pitchFamily="34" charset="0"/>
              <a:buChar char="•"/>
            </a:pPr>
            <a:r>
              <a:rPr lang="en-US" b="1" dirty="0"/>
              <a:t>Warming caused by methane is about  67% of that caused </a:t>
            </a:r>
          </a:p>
          <a:p>
            <a:pPr marL="342900" indent="-342900">
              <a:buFont typeface="Arial" panose="020B0604020202020204" pitchFamily="34" charset="0"/>
              <a:buChar char="•"/>
            </a:pPr>
            <a:r>
              <a:rPr lang="en-US" b="1" dirty="0"/>
              <a:t>by CO</a:t>
            </a:r>
            <a:r>
              <a:rPr lang="en-US" b="1" baseline="-25000" dirty="0"/>
              <a:t>2</a:t>
            </a:r>
          </a:p>
          <a:p>
            <a:pPr marL="342900" indent="-342900">
              <a:buFont typeface="Arial" panose="020B0604020202020204" pitchFamily="34" charset="0"/>
              <a:buChar char="•"/>
            </a:pPr>
            <a:endParaRPr lang="en-US" b="1" baseline="-25000" dirty="0"/>
          </a:p>
          <a:p>
            <a:pPr marL="342900" indent="-342900">
              <a:buFont typeface="Arial" panose="020B0604020202020204" pitchFamily="34" charset="0"/>
              <a:buChar char="•"/>
            </a:pPr>
            <a:r>
              <a:rPr lang="en-US" b="1" dirty="0"/>
              <a:t>Methane emissions have grown rapidly over last decade. </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Main sources: agriculture &amp; fossil fuels </a:t>
            </a:r>
          </a:p>
          <a:p>
            <a:pPr marL="285750" indent="-285750">
              <a:buFont typeface="Arial" panose="020B0604020202020204" pitchFamily="34" charset="0"/>
              <a:buChar char="•"/>
            </a:pPr>
            <a:endParaRPr lang="en-US" sz="1400" b="1" dirty="0"/>
          </a:p>
        </p:txBody>
      </p:sp>
      <p:pic>
        <p:nvPicPr>
          <p:cNvPr id="7" name="Picture 6">
            <a:extLst>
              <a:ext uri="{FF2B5EF4-FFF2-40B4-BE49-F238E27FC236}">
                <a16:creationId xmlns:a16="http://schemas.microsoft.com/office/drawing/2014/main" id="{4B749A3C-50CF-E44A-BF0A-A9E50FD2E2D5}"/>
              </a:ext>
            </a:extLst>
          </p:cNvPr>
          <p:cNvPicPr>
            <a:picLocks noChangeAspect="1"/>
          </p:cNvPicPr>
          <p:nvPr/>
        </p:nvPicPr>
        <p:blipFill rotWithShape="1">
          <a:blip r:embed="rId2"/>
          <a:srcRect l="45353" t="17766"/>
          <a:stretch/>
        </p:blipFill>
        <p:spPr>
          <a:xfrm>
            <a:off x="923527" y="377955"/>
            <a:ext cx="5331766" cy="6103678"/>
          </a:xfrm>
          <a:prstGeom prst="rect">
            <a:avLst/>
          </a:prstGeom>
        </p:spPr>
      </p:pic>
      <p:cxnSp>
        <p:nvCxnSpPr>
          <p:cNvPr id="8" name="Straight Arrow Connector 7">
            <a:extLst>
              <a:ext uri="{FF2B5EF4-FFF2-40B4-BE49-F238E27FC236}">
                <a16:creationId xmlns:a16="http://schemas.microsoft.com/office/drawing/2014/main" id="{3B6D738A-225B-7F4D-A238-72696656FE3C}"/>
              </a:ext>
            </a:extLst>
          </p:cNvPr>
          <p:cNvCxnSpPr>
            <a:cxnSpLocks/>
          </p:cNvCxnSpPr>
          <p:nvPr/>
        </p:nvCxnSpPr>
        <p:spPr>
          <a:xfrm flipH="1">
            <a:off x="2353171" y="1367877"/>
            <a:ext cx="2149436" cy="5335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3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392633" y="477466"/>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813456" y="1845618"/>
            <a:ext cx="10568262" cy="1323439"/>
          </a:xfrm>
          <a:prstGeom prst="rect">
            <a:avLst/>
          </a:prstGeom>
          <a:noFill/>
        </p:spPr>
        <p:txBody>
          <a:bodyPr wrap="square" rtlCol="0">
            <a:spAutoFit/>
          </a:bodyPr>
          <a:lstStyle/>
          <a:p>
            <a:r>
              <a:rPr lang="en-US" sz="4000" b="1" dirty="0">
                <a:solidFill>
                  <a:schemeClr val="bg1"/>
                </a:solidFill>
              </a:rPr>
              <a:t>5. Catastrophic events (tipping points) cannot be ruled out.</a:t>
            </a:r>
          </a:p>
        </p:txBody>
      </p:sp>
    </p:spTree>
    <p:extLst>
      <p:ext uri="{BB962C8B-B14F-4D97-AF65-F5344CB8AC3E}">
        <p14:creationId xmlns:p14="http://schemas.microsoft.com/office/powerpoint/2010/main" val="399634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D6987-C7B5-C845-8A3A-93E0ED8B9B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113" r="-1"/>
          <a:stretch/>
        </p:blipFill>
        <p:spPr>
          <a:xfrm>
            <a:off x="5809555" y="117426"/>
            <a:ext cx="6280836" cy="3305969"/>
          </a:xfrm>
          <a:prstGeom prst="rect">
            <a:avLst/>
          </a:prstGeom>
        </p:spPr>
      </p:pic>
      <p:pic>
        <p:nvPicPr>
          <p:cNvPr id="7" name="Picture 6" descr="A picture containing tree, nature, outdoor, forest&#10;&#10;Description automatically generated">
            <a:extLst>
              <a:ext uri="{FF2B5EF4-FFF2-40B4-BE49-F238E27FC236}">
                <a16:creationId xmlns:a16="http://schemas.microsoft.com/office/drawing/2014/main" id="{D0393520-C3FC-BE4A-85B7-8C5D34AC1E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82" y="124782"/>
            <a:ext cx="5864200" cy="3298613"/>
          </a:xfrm>
          <a:prstGeom prst="rect">
            <a:avLst/>
          </a:prstGeom>
        </p:spPr>
      </p:pic>
      <p:pic>
        <p:nvPicPr>
          <p:cNvPr id="8" name="Picture 7">
            <a:extLst>
              <a:ext uri="{FF2B5EF4-FFF2-40B4-BE49-F238E27FC236}">
                <a16:creationId xmlns:a16="http://schemas.microsoft.com/office/drawing/2014/main" id="{DF740EE5-5320-CA4B-AE01-EC686BF1E9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874" y="3538008"/>
            <a:ext cx="3559006" cy="3236297"/>
          </a:xfrm>
          <a:prstGeom prst="rect">
            <a:avLst/>
          </a:prstGeom>
        </p:spPr>
      </p:pic>
      <p:pic>
        <p:nvPicPr>
          <p:cNvPr id="12" name="Picture 11">
            <a:extLst>
              <a:ext uri="{FF2B5EF4-FFF2-40B4-BE49-F238E27FC236}">
                <a16:creationId xmlns:a16="http://schemas.microsoft.com/office/drawing/2014/main" id="{7A95FB81-EDA9-8240-A3EE-3543339575B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92721" y="3573810"/>
            <a:ext cx="3781529" cy="3200496"/>
          </a:xfrm>
          <a:prstGeom prst="rect">
            <a:avLst/>
          </a:prstGeom>
        </p:spPr>
      </p:pic>
      <p:pic>
        <p:nvPicPr>
          <p:cNvPr id="13" name="Picture 3">
            <a:extLst>
              <a:ext uri="{FF2B5EF4-FFF2-40B4-BE49-F238E27FC236}">
                <a16:creationId xmlns:a16="http://schemas.microsoft.com/office/drawing/2014/main" id="{2B31A17B-9F46-024E-B32F-18EE62E262F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5400000" flipH="1">
            <a:off x="4386552" y="2975038"/>
            <a:ext cx="3200498" cy="4398036"/>
          </a:xfrm>
          <a:prstGeom prst="rect">
            <a:avLst/>
          </a:prstGeom>
          <a:noFill/>
          <a:ln w="9525">
            <a:noFill/>
            <a:miter lim="800000"/>
            <a:headEnd/>
            <a:tailEnd/>
          </a:ln>
        </p:spPr>
      </p:pic>
    </p:spTree>
    <p:extLst>
      <p:ext uri="{BB962C8B-B14F-4D97-AF65-F5344CB8AC3E}">
        <p14:creationId xmlns:p14="http://schemas.microsoft.com/office/powerpoint/2010/main" val="152190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392633" y="477466"/>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813456" y="1845618"/>
            <a:ext cx="10568262" cy="1938992"/>
          </a:xfrm>
          <a:prstGeom prst="rect">
            <a:avLst/>
          </a:prstGeom>
          <a:noFill/>
        </p:spPr>
        <p:txBody>
          <a:bodyPr wrap="square" rtlCol="0">
            <a:spAutoFit/>
          </a:bodyPr>
          <a:lstStyle/>
          <a:p>
            <a:r>
              <a:rPr lang="en-US" sz="4000" b="1" dirty="0">
                <a:solidFill>
                  <a:schemeClr val="bg1"/>
                </a:solidFill>
              </a:rPr>
              <a:t>6. </a:t>
            </a:r>
            <a:r>
              <a:rPr lang="en-AU" sz="4000" b="1" dirty="0">
                <a:solidFill>
                  <a:schemeClr val="bg1"/>
                </a:solidFill>
              </a:rPr>
              <a:t>The window for effective action is closing rapidly but the climate future is still in our hands. </a:t>
            </a:r>
            <a:endParaRPr lang="en-US" sz="4000" b="1" dirty="0">
              <a:solidFill>
                <a:schemeClr val="bg1"/>
              </a:solidFill>
            </a:endParaRPr>
          </a:p>
        </p:txBody>
      </p:sp>
    </p:spTree>
    <p:extLst>
      <p:ext uri="{BB962C8B-B14F-4D97-AF65-F5344CB8AC3E}">
        <p14:creationId xmlns:p14="http://schemas.microsoft.com/office/powerpoint/2010/main" val="159151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945BE418-4E9A-D24A-8E0F-5311705C9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139" y="21687"/>
            <a:ext cx="8064896" cy="6870096"/>
          </a:xfrm>
          <a:prstGeom prst="rect">
            <a:avLst/>
          </a:prstGeom>
        </p:spPr>
      </p:pic>
    </p:spTree>
    <p:extLst>
      <p:ext uri="{BB962C8B-B14F-4D97-AF65-F5344CB8AC3E}">
        <p14:creationId xmlns:p14="http://schemas.microsoft.com/office/powerpoint/2010/main" val="4860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42D395C7-3B14-6546-A210-4B2CC7CA6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6598" cy="6883084"/>
          </a:xfrm>
          <a:prstGeom prst="rect">
            <a:avLst/>
          </a:prstGeom>
        </p:spPr>
      </p:pic>
      <p:sp>
        <p:nvSpPr>
          <p:cNvPr id="7" name="TextBox 6">
            <a:extLst>
              <a:ext uri="{FF2B5EF4-FFF2-40B4-BE49-F238E27FC236}">
                <a16:creationId xmlns:a16="http://schemas.microsoft.com/office/drawing/2014/main" id="{15C1345B-0314-284B-BFC2-C9CBCDE35612}"/>
              </a:ext>
            </a:extLst>
          </p:cNvPr>
          <p:cNvSpPr txBox="1"/>
          <p:nvPr/>
        </p:nvSpPr>
        <p:spPr>
          <a:xfrm>
            <a:off x="552971" y="477466"/>
            <a:ext cx="6093206" cy="769441"/>
          </a:xfrm>
          <a:prstGeom prst="rect">
            <a:avLst/>
          </a:prstGeom>
          <a:noFill/>
        </p:spPr>
        <p:txBody>
          <a:bodyPr wrap="none" rtlCol="0">
            <a:spAutoFit/>
          </a:bodyPr>
          <a:lstStyle/>
          <a:p>
            <a:r>
              <a:rPr lang="en-US" sz="4400" b="1" dirty="0">
                <a:solidFill>
                  <a:schemeClr val="bg1"/>
                </a:solidFill>
              </a:rPr>
              <a:t>Some Australian stats</a:t>
            </a:r>
          </a:p>
        </p:txBody>
      </p:sp>
      <p:sp>
        <p:nvSpPr>
          <p:cNvPr id="8" name="TextBox 7">
            <a:extLst>
              <a:ext uri="{FF2B5EF4-FFF2-40B4-BE49-F238E27FC236}">
                <a16:creationId xmlns:a16="http://schemas.microsoft.com/office/drawing/2014/main" id="{B1D566D8-00A3-B64A-A3EF-FE423512F57C}"/>
              </a:ext>
            </a:extLst>
          </p:cNvPr>
          <p:cNvSpPr txBox="1"/>
          <p:nvPr/>
        </p:nvSpPr>
        <p:spPr>
          <a:xfrm>
            <a:off x="424399" y="3453290"/>
            <a:ext cx="11346376" cy="1569660"/>
          </a:xfrm>
          <a:prstGeom prst="rect">
            <a:avLst/>
          </a:prstGeom>
          <a:noFill/>
        </p:spPr>
        <p:txBody>
          <a:bodyPr wrap="none" rtlCol="0">
            <a:spAutoFit/>
          </a:bodyPr>
          <a:lstStyle/>
          <a:p>
            <a:pPr marL="342900" indent="-342900">
              <a:buFont typeface="Arial" panose="020B0604020202020204" pitchFamily="34" charset="0"/>
              <a:buChar char="•"/>
            </a:pPr>
            <a:r>
              <a:rPr lang="en-US" sz="3200" dirty="0">
                <a:solidFill>
                  <a:schemeClr val="bg1"/>
                </a:solidFill>
              </a:rPr>
              <a:t>2019 hottest year on record</a:t>
            </a:r>
          </a:p>
          <a:p>
            <a:pPr marL="342900" indent="-342900">
              <a:buFont typeface="Arial" panose="020B0604020202020204" pitchFamily="34" charset="0"/>
              <a:buChar char="•"/>
            </a:pPr>
            <a:r>
              <a:rPr lang="en-US" sz="3200" dirty="0">
                <a:solidFill>
                  <a:schemeClr val="bg1"/>
                </a:solidFill>
              </a:rPr>
              <a:t>2019: 43 extremely hot days, 3x no. in any year last century</a:t>
            </a:r>
          </a:p>
          <a:p>
            <a:pPr marL="342900" indent="-342900">
              <a:buFont typeface="Arial" panose="020B0604020202020204" pitchFamily="34" charset="0"/>
              <a:buChar char="•"/>
            </a:pPr>
            <a:r>
              <a:rPr lang="en-US" sz="3200" dirty="0">
                <a:solidFill>
                  <a:schemeClr val="bg1"/>
                </a:solidFill>
              </a:rPr>
              <a:t>4</a:t>
            </a:r>
            <a:r>
              <a:rPr lang="en-US" sz="3200" baseline="30000" dirty="0">
                <a:solidFill>
                  <a:schemeClr val="bg1"/>
                </a:solidFill>
              </a:rPr>
              <a:t>th</a:t>
            </a:r>
            <a:r>
              <a:rPr lang="en-US" sz="3200" dirty="0">
                <a:solidFill>
                  <a:schemeClr val="bg1"/>
                </a:solidFill>
              </a:rPr>
              <a:t> January 2020, Penrith hottest place on Earth, 48.9</a:t>
            </a:r>
            <a:r>
              <a:rPr lang="en-US" sz="3200" baseline="30000" dirty="0">
                <a:solidFill>
                  <a:schemeClr val="bg1"/>
                </a:solidFill>
              </a:rPr>
              <a:t>o</a:t>
            </a:r>
            <a:r>
              <a:rPr lang="en-US" sz="3200" dirty="0">
                <a:solidFill>
                  <a:schemeClr val="bg1"/>
                </a:solidFill>
              </a:rPr>
              <a:t>C</a:t>
            </a:r>
          </a:p>
        </p:txBody>
      </p:sp>
    </p:spTree>
    <p:extLst>
      <p:ext uri="{BB962C8B-B14F-4D97-AF65-F5344CB8AC3E}">
        <p14:creationId xmlns:p14="http://schemas.microsoft.com/office/powerpoint/2010/main" val="339649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46908" y="406496"/>
            <a:ext cx="4983252" cy="756308"/>
          </a:xfrm>
          <a:prstGeom prst="rect">
            <a:avLst/>
          </a:prstGeom>
          <a:noFill/>
          <a:ln>
            <a:noFill/>
          </a:ln>
        </p:spPr>
        <p:txBody>
          <a:bodyPr spcFirstLastPara="1" vert="horz" wrap="square" lIns="0" tIns="0" rIns="0" bIns="0" rtlCol="0" anchor="t" anchorCtr="0">
            <a:noAutofit/>
          </a:bodyPr>
          <a:lstStyle/>
          <a:p>
            <a:pPr>
              <a:buClr>
                <a:srgbClr val="C00000"/>
              </a:buClr>
              <a:buSzPts val="2400"/>
            </a:pPr>
            <a:r>
              <a:rPr lang="en-US" sz="3201" cap="none" dirty="0">
                <a:solidFill>
                  <a:srgbClr val="C00000"/>
                </a:solidFill>
                <a:latin typeface="+mn-lt"/>
              </a:rPr>
              <a:t>Australia heats up as emissions rise</a:t>
            </a:r>
            <a:endParaRPr lang="en-US" cap="none" dirty="0">
              <a:latin typeface="+mn-lt"/>
            </a:endParaRPr>
          </a:p>
        </p:txBody>
      </p:sp>
      <p:sp>
        <p:nvSpPr>
          <p:cNvPr id="89" name="Google Shape;89;p3"/>
          <p:cNvSpPr txBox="1">
            <a:spLocks noGrp="1"/>
          </p:cNvSpPr>
          <p:nvPr>
            <p:ph type="body" idx="1"/>
          </p:nvPr>
        </p:nvSpPr>
        <p:spPr>
          <a:xfrm>
            <a:off x="346907" y="1700645"/>
            <a:ext cx="4983251" cy="2914086"/>
          </a:xfrm>
          <a:prstGeom prst="rect">
            <a:avLst/>
          </a:prstGeom>
          <a:noFill/>
          <a:ln>
            <a:noFill/>
          </a:ln>
        </p:spPr>
        <p:txBody>
          <a:bodyPr spcFirstLastPara="1" vert="horz" wrap="square" lIns="0" tIns="0" rIns="0" bIns="0" rtlCol="0" anchor="t" anchorCtr="0">
            <a:noAutofit/>
          </a:bodyPr>
          <a:lstStyle/>
          <a:p>
            <a:pPr marL="381076" lvl="2" indent="-381076">
              <a:spcBef>
                <a:spcPts val="0"/>
              </a:spcBef>
              <a:buSzPts val="2000"/>
              <a:buFont typeface="Arial"/>
              <a:buChar char="•"/>
            </a:pPr>
            <a:r>
              <a:rPr lang="en-US" dirty="0"/>
              <a:t>By end 2020, Australia had already warmed 1.44</a:t>
            </a:r>
            <a:r>
              <a:rPr lang="en-US" baseline="30000" dirty="0"/>
              <a:t>o</a:t>
            </a:r>
            <a:r>
              <a:rPr lang="en-US" dirty="0"/>
              <a:t>C since 1910</a:t>
            </a:r>
            <a:endParaRPr dirty="0"/>
          </a:p>
          <a:p>
            <a:pPr marL="381076" lvl="2" indent="-381076">
              <a:spcBef>
                <a:spcPts val="1067"/>
              </a:spcBef>
              <a:buSzPts val="2000"/>
              <a:buFont typeface="Arial"/>
              <a:buChar char="•"/>
            </a:pPr>
            <a:r>
              <a:rPr lang="en-US" dirty="0"/>
              <a:t>Over the past 5 years our temperatures have been at the very upper limit of the model projections.</a:t>
            </a:r>
            <a:endParaRPr dirty="0"/>
          </a:p>
          <a:p>
            <a:pPr marL="381067" lvl="2" indent="-381067">
              <a:spcBef>
                <a:spcPts val="1067"/>
              </a:spcBef>
              <a:buSzPts val="2000"/>
              <a:buFont typeface="Arial"/>
              <a:buChar char="•"/>
            </a:pPr>
            <a:r>
              <a:rPr lang="en-US" dirty="0"/>
              <a:t>Impacts felt most prominently in the extreme years, e.g. Reef bleaching.</a:t>
            </a:r>
            <a:endParaRPr dirty="0"/>
          </a:p>
          <a:p>
            <a:pPr marL="0" lvl="2" indent="0">
              <a:spcBef>
                <a:spcPts val="1067"/>
              </a:spcBef>
              <a:buSzPts val="2000"/>
            </a:pPr>
            <a:endParaRPr dirty="0"/>
          </a:p>
          <a:p>
            <a:pPr marL="0" lvl="2" indent="0">
              <a:spcBef>
                <a:spcPts val="1067"/>
              </a:spcBef>
              <a:buSzPts val="2000"/>
            </a:pPr>
            <a:endParaRPr dirty="0"/>
          </a:p>
        </p:txBody>
      </p:sp>
      <p:sp>
        <p:nvSpPr>
          <p:cNvPr id="90" name="Google Shape;90;p3"/>
          <p:cNvSpPr txBox="1">
            <a:spLocks noGrp="1"/>
          </p:cNvSpPr>
          <p:nvPr>
            <p:ph type="ftr" idx="11"/>
          </p:nvPr>
        </p:nvSpPr>
        <p:spPr>
          <a:xfrm>
            <a:off x="7467304" y="6292191"/>
            <a:ext cx="4115753" cy="567398"/>
          </a:xfrm>
          <a:prstGeom prst="rect">
            <a:avLst/>
          </a:prstGeom>
          <a:noFill/>
          <a:ln>
            <a:noFill/>
          </a:ln>
        </p:spPr>
        <p:txBody>
          <a:bodyPr spcFirstLastPara="1" vert="horz" wrap="square" lIns="0" tIns="0" rIns="0" bIns="0" rtlCol="0" anchor="ctr" anchorCtr="0">
            <a:noAutofit/>
          </a:bodyPr>
          <a:lstStyle/>
          <a:p>
            <a:r>
              <a:rPr lang="en-US"/>
              <a:t>Special Briefing: Aim High, Go Fast</a:t>
            </a:r>
            <a:endParaRPr/>
          </a:p>
        </p:txBody>
      </p:sp>
      <p:pic>
        <p:nvPicPr>
          <p:cNvPr id="91" name="Google Shape;91;p3"/>
          <p:cNvPicPr preferRelativeResize="0"/>
          <p:nvPr/>
        </p:nvPicPr>
        <p:blipFill rotWithShape="1">
          <a:blip r:embed="rId3">
            <a:alphaModFix/>
          </a:blip>
          <a:srcRect/>
          <a:stretch/>
        </p:blipFill>
        <p:spPr>
          <a:xfrm>
            <a:off x="5150075" y="406496"/>
            <a:ext cx="6967646" cy="4978155"/>
          </a:xfrm>
          <a:prstGeom prst="rect">
            <a:avLst/>
          </a:prstGeom>
          <a:noFill/>
          <a:ln>
            <a:noFill/>
          </a:ln>
        </p:spPr>
      </p:pic>
      <p:sp>
        <p:nvSpPr>
          <p:cNvPr id="92" name="Google Shape;92;p3"/>
          <p:cNvSpPr txBox="1"/>
          <p:nvPr/>
        </p:nvSpPr>
        <p:spPr>
          <a:xfrm>
            <a:off x="8919811" y="5729028"/>
            <a:ext cx="3046838" cy="287296"/>
          </a:xfrm>
          <a:prstGeom prst="rect">
            <a:avLst/>
          </a:prstGeom>
          <a:noFill/>
          <a:ln>
            <a:noFill/>
          </a:ln>
        </p:spPr>
        <p:txBody>
          <a:bodyPr spcFirstLastPara="1" wrap="square" lIns="121928" tIns="60947" rIns="121928" bIns="60947" anchor="t" anchorCtr="0">
            <a:spAutoFit/>
          </a:bodyPr>
          <a:lstStyle/>
          <a:p>
            <a:r>
              <a:rPr lang="en-US" sz="1067">
                <a:solidFill>
                  <a:schemeClr val="dk1"/>
                </a:solidFill>
                <a:latin typeface="Arial"/>
                <a:ea typeface="Arial"/>
                <a:cs typeface="Arial"/>
                <a:sym typeface="Arial"/>
              </a:rPr>
              <a:t>Source: BoM and CSIRO 2020</a:t>
            </a:r>
            <a:endParaRPr sz="1067">
              <a:solidFill>
                <a:schemeClr val="dk1"/>
              </a:solidFill>
              <a:latin typeface="Arial"/>
              <a:ea typeface="Arial"/>
              <a:cs typeface="Arial"/>
              <a:sym typeface="Arial"/>
            </a:endParaRPr>
          </a:p>
        </p:txBody>
      </p:sp>
    </p:spTree>
    <p:extLst>
      <p:ext uri="{BB962C8B-B14F-4D97-AF65-F5344CB8AC3E}">
        <p14:creationId xmlns:p14="http://schemas.microsoft.com/office/powerpoint/2010/main" val="292441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sunset, sun&#10;&#10;Description automatically generated">
            <a:extLst>
              <a:ext uri="{FF2B5EF4-FFF2-40B4-BE49-F238E27FC236}">
                <a16:creationId xmlns:a16="http://schemas.microsoft.com/office/drawing/2014/main" id="{78EC8765-86DA-8843-A4BC-F98142A0A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598"/>
            <a:ext cx="12306598" cy="6981682"/>
          </a:xfrm>
          <a:prstGeom prst="rect">
            <a:avLst/>
          </a:prstGeom>
        </p:spPr>
      </p:pic>
      <p:pic>
        <p:nvPicPr>
          <p:cNvPr id="6" name="Picture 5" descr="Chart&#10;&#10;Description automatically generated">
            <a:extLst>
              <a:ext uri="{FF2B5EF4-FFF2-40B4-BE49-F238E27FC236}">
                <a16:creationId xmlns:a16="http://schemas.microsoft.com/office/drawing/2014/main" id="{F1FD2912-CB9C-C04F-AA2E-C252B5738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043" y="235564"/>
            <a:ext cx="9311885" cy="6074550"/>
          </a:xfrm>
          <a:prstGeom prst="rect">
            <a:avLst/>
          </a:prstGeom>
        </p:spPr>
      </p:pic>
      <p:sp>
        <p:nvSpPr>
          <p:cNvPr id="8" name="TextBox 7">
            <a:extLst>
              <a:ext uri="{FF2B5EF4-FFF2-40B4-BE49-F238E27FC236}">
                <a16:creationId xmlns:a16="http://schemas.microsoft.com/office/drawing/2014/main" id="{547B4CAF-C2ED-D44D-AC20-B92E54C13BD0}"/>
              </a:ext>
            </a:extLst>
          </p:cNvPr>
          <p:cNvSpPr txBox="1"/>
          <p:nvPr/>
        </p:nvSpPr>
        <p:spPr>
          <a:xfrm>
            <a:off x="10606278" y="6339793"/>
            <a:ext cx="1588897" cy="461665"/>
          </a:xfrm>
          <a:prstGeom prst="rect">
            <a:avLst/>
          </a:prstGeom>
          <a:solidFill>
            <a:schemeClr val="bg1"/>
          </a:solidFill>
        </p:spPr>
        <p:txBody>
          <a:bodyPr wrap="none" rtlCol="0">
            <a:spAutoFit/>
          </a:bodyPr>
          <a:lstStyle/>
          <a:p>
            <a:r>
              <a:rPr lang="en-US" dirty="0"/>
              <a:t>BoM 2020</a:t>
            </a:r>
          </a:p>
        </p:txBody>
      </p:sp>
      <p:sp>
        <p:nvSpPr>
          <p:cNvPr id="2" name="TextBox 1">
            <a:extLst>
              <a:ext uri="{FF2B5EF4-FFF2-40B4-BE49-F238E27FC236}">
                <a16:creationId xmlns:a16="http://schemas.microsoft.com/office/drawing/2014/main" id="{31CC097B-9E02-7943-9FC2-9E4D1E424CE2}"/>
              </a:ext>
            </a:extLst>
          </p:cNvPr>
          <p:cNvSpPr txBox="1"/>
          <p:nvPr/>
        </p:nvSpPr>
        <p:spPr>
          <a:xfrm>
            <a:off x="3325279" y="2229465"/>
            <a:ext cx="5544616" cy="1200329"/>
          </a:xfrm>
          <a:prstGeom prst="rect">
            <a:avLst/>
          </a:prstGeom>
          <a:noFill/>
          <a:ln>
            <a:solidFill>
              <a:srgbClr val="C00000"/>
            </a:solidFill>
          </a:ln>
        </p:spPr>
        <p:txBody>
          <a:bodyPr wrap="square" rtlCol="0">
            <a:spAutoFit/>
          </a:bodyPr>
          <a:lstStyle/>
          <a:p>
            <a:pPr algn="ctr"/>
            <a:r>
              <a:rPr lang="en-US" dirty="0">
                <a:solidFill>
                  <a:srgbClr val="C00000"/>
                </a:solidFill>
              </a:rPr>
              <a:t>Extreme heat &amp; heatwaves have killed more Australians than all other weather-related events combined</a:t>
            </a:r>
          </a:p>
        </p:txBody>
      </p:sp>
    </p:spTree>
    <p:extLst>
      <p:ext uri="{BB962C8B-B14F-4D97-AF65-F5344CB8AC3E}">
        <p14:creationId xmlns:p14="http://schemas.microsoft.com/office/powerpoint/2010/main" val="176037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C2A3981D-5AC4-9947-9F75-4AA95B1AAA90}"/>
              </a:ext>
            </a:extLst>
          </p:cNvPr>
          <p:cNvPicPr>
            <a:picLocks noChangeAspect="1"/>
          </p:cNvPicPr>
          <p:nvPr/>
        </p:nvPicPr>
        <p:blipFill rotWithShape="1">
          <a:blip r:embed="rId2"/>
          <a:srcRect t="7099" b="9619"/>
          <a:stretch/>
        </p:blipFill>
        <p:spPr>
          <a:xfrm>
            <a:off x="633599" y="320917"/>
            <a:ext cx="10927977" cy="5936953"/>
          </a:xfrm>
          <a:prstGeom prst="rect">
            <a:avLst/>
          </a:prstGeom>
        </p:spPr>
      </p:pic>
    </p:spTree>
    <p:extLst>
      <p:ext uri="{BB962C8B-B14F-4D97-AF65-F5344CB8AC3E}">
        <p14:creationId xmlns:p14="http://schemas.microsoft.com/office/powerpoint/2010/main" val="5274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8629F-95ED-8344-B6FB-19D59CDF1F18}"/>
              </a:ext>
            </a:extLst>
          </p:cNvPr>
          <p:cNvPicPr>
            <a:picLocks noChangeAspect="1"/>
          </p:cNvPicPr>
          <p:nvPr/>
        </p:nvPicPr>
        <p:blipFill>
          <a:blip r:embed="rId2"/>
          <a:stretch>
            <a:fillRect/>
          </a:stretch>
        </p:blipFill>
        <p:spPr>
          <a:xfrm>
            <a:off x="0" y="191182"/>
            <a:ext cx="12194822" cy="6477223"/>
          </a:xfrm>
          <a:prstGeom prst="rect">
            <a:avLst/>
          </a:prstGeom>
        </p:spPr>
      </p:pic>
    </p:spTree>
    <p:extLst>
      <p:ext uri="{BB962C8B-B14F-4D97-AF65-F5344CB8AC3E}">
        <p14:creationId xmlns:p14="http://schemas.microsoft.com/office/powerpoint/2010/main" val="289163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24D37005-28B2-CB4B-8E87-9D5C7091B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455" y="0"/>
            <a:ext cx="9988265" cy="6859588"/>
          </a:xfrm>
          <a:prstGeom prst="rect">
            <a:avLst/>
          </a:prstGeom>
        </p:spPr>
      </p:pic>
    </p:spTree>
    <p:extLst>
      <p:ext uri="{BB962C8B-B14F-4D97-AF65-F5344CB8AC3E}">
        <p14:creationId xmlns:p14="http://schemas.microsoft.com/office/powerpoint/2010/main" val="41088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A3E57-3694-984A-8273-293B068B4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39" y="64302"/>
            <a:ext cx="9442395" cy="6389828"/>
          </a:xfrm>
          <a:prstGeom prst="rect">
            <a:avLst/>
          </a:prstGeom>
        </p:spPr>
      </p:pic>
      <p:sp>
        <p:nvSpPr>
          <p:cNvPr id="6" name="TextBox 5">
            <a:extLst>
              <a:ext uri="{FF2B5EF4-FFF2-40B4-BE49-F238E27FC236}">
                <a16:creationId xmlns:a16="http://schemas.microsoft.com/office/drawing/2014/main" id="{A9936D3E-F60C-E640-9BE1-F35CE9863FA8}"/>
              </a:ext>
            </a:extLst>
          </p:cNvPr>
          <p:cNvSpPr txBox="1"/>
          <p:nvPr/>
        </p:nvSpPr>
        <p:spPr>
          <a:xfrm>
            <a:off x="6024919" y="333450"/>
            <a:ext cx="6136433" cy="646609"/>
          </a:xfrm>
          <a:prstGeom prst="rect">
            <a:avLst/>
          </a:prstGeom>
          <a:noFill/>
        </p:spPr>
        <p:txBody>
          <a:bodyPr wrap="none" rtlCol="0">
            <a:spAutoFit/>
          </a:bodyPr>
          <a:lstStyle/>
          <a:p>
            <a:r>
              <a:rPr lang="en-US" sz="3601" b="1" dirty="0"/>
              <a:t>2019: Driest year on record</a:t>
            </a:r>
          </a:p>
        </p:txBody>
      </p:sp>
      <p:sp>
        <p:nvSpPr>
          <p:cNvPr id="7" name="Rectangle 6">
            <a:extLst>
              <a:ext uri="{FF2B5EF4-FFF2-40B4-BE49-F238E27FC236}">
                <a16:creationId xmlns:a16="http://schemas.microsoft.com/office/drawing/2014/main" id="{BE6564F6-B5A8-BA41-880E-0E2C323F0F7B}"/>
              </a:ext>
            </a:extLst>
          </p:cNvPr>
          <p:cNvSpPr/>
          <p:nvPr/>
        </p:nvSpPr>
        <p:spPr>
          <a:xfrm>
            <a:off x="7128532" y="5374010"/>
            <a:ext cx="5001244" cy="523341"/>
          </a:xfrm>
          <a:prstGeom prst="rect">
            <a:avLst/>
          </a:prstGeom>
        </p:spPr>
        <p:txBody>
          <a:bodyPr wrap="none">
            <a:spAutoFit/>
          </a:bodyPr>
          <a:lstStyle/>
          <a:p>
            <a:r>
              <a:rPr lang="en-AU" sz="2801" b="1" dirty="0">
                <a:solidFill>
                  <a:srgbClr val="000000"/>
                </a:solidFill>
                <a:latin typeface="Arial" panose="020B0604020202020204" pitchFamily="34" charset="0"/>
              </a:rPr>
              <a:t>Rainfall 40% below average</a:t>
            </a:r>
            <a:endParaRPr lang="en-US" sz="2801" b="1" dirty="0"/>
          </a:p>
        </p:txBody>
      </p:sp>
      <p:sp>
        <p:nvSpPr>
          <p:cNvPr id="2" name="Rectangle 1">
            <a:extLst>
              <a:ext uri="{FF2B5EF4-FFF2-40B4-BE49-F238E27FC236}">
                <a16:creationId xmlns:a16="http://schemas.microsoft.com/office/drawing/2014/main" id="{17F1AEE7-0A21-574B-84EC-2AB71E6ACAE0}"/>
              </a:ext>
            </a:extLst>
          </p:cNvPr>
          <p:cNvSpPr/>
          <p:nvPr/>
        </p:nvSpPr>
        <p:spPr>
          <a:xfrm>
            <a:off x="264939" y="6310114"/>
            <a:ext cx="972108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E922B6F-6687-9645-A615-FF08513AD2A3}"/>
              </a:ext>
            </a:extLst>
          </p:cNvPr>
          <p:cNvSpPr/>
          <p:nvPr/>
        </p:nvSpPr>
        <p:spPr>
          <a:xfrm>
            <a:off x="225077" y="6094090"/>
            <a:ext cx="1263997"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1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77D58-3A84-BD4C-974B-561C90F82084}"/>
              </a:ext>
            </a:extLst>
          </p:cNvPr>
          <p:cNvPicPr>
            <a:picLocks noChangeAspect="1"/>
          </p:cNvPicPr>
          <p:nvPr/>
        </p:nvPicPr>
        <p:blipFill>
          <a:blip r:embed="rId3"/>
          <a:stretch>
            <a:fillRect/>
          </a:stretch>
        </p:blipFill>
        <p:spPr>
          <a:xfrm>
            <a:off x="2065140" y="783476"/>
            <a:ext cx="8549216" cy="6031393"/>
          </a:xfrm>
          <a:prstGeom prst="rect">
            <a:avLst/>
          </a:prstGeom>
        </p:spPr>
      </p:pic>
      <p:sp>
        <p:nvSpPr>
          <p:cNvPr id="5" name="Rectangle 4">
            <a:extLst>
              <a:ext uri="{FF2B5EF4-FFF2-40B4-BE49-F238E27FC236}">
                <a16:creationId xmlns:a16="http://schemas.microsoft.com/office/drawing/2014/main" id="{22EF3603-C6DB-9C4C-86BB-D3F1DCD6D0D2}"/>
              </a:ext>
            </a:extLst>
          </p:cNvPr>
          <p:cNvSpPr/>
          <p:nvPr/>
        </p:nvSpPr>
        <p:spPr>
          <a:xfrm>
            <a:off x="120923" y="195608"/>
            <a:ext cx="11953328" cy="646459"/>
          </a:xfrm>
          <a:prstGeom prst="rect">
            <a:avLst/>
          </a:prstGeom>
        </p:spPr>
        <p:txBody>
          <a:bodyPr wrap="square">
            <a:spAutoFit/>
          </a:bodyPr>
          <a:lstStyle/>
          <a:p>
            <a:r>
              <a:rPr lang="en-US" sz="3601" b="1" dirty="0">
                <a:latin typeface="Arial" panose="020B0604020202020204" pitchFamily="34" charset="0"/>
                <a:cs typeface="Arial" panose="020B0604020202020204" pitchFamily="34" charset="0"/>
              </a:rPr>
              <a:t>Observed trends in Forest Fire Danger Index </a:t>
            </a:r>
            <a:r>
              <a:rPr lang="en-US" b="1" dirty="0">
                <a:latin typeface="Arial" panose="020B0604020202020204" pitchFamily="34" charset="0"/>
                <a:cs typeface="Arial" panose="020B0604020202020204" pitchFamily="34" charset="0"/>
              </a:rPr>
              <a:t>(1978 – 2017)</a:t>
            </a:r>
          </a:p>
        </p:txBody>
      </p:sp>
      <p:sp>
        <p:nvSpPr>
          <p:cNvPr id="9" name="Rectangle 8"/>
          <p:cNvSpPr/>
          <p:nvPr/>
        </p:nvSpPr>
        <p:spPr>
          <a:xfrm>
            <a:off x="336947" y="6238106"/>
            <a:ext cx="2822875" cy="400203"/>
          </a:xfrm>
          <a:prstGeom prst="rect">
            <a:avLst/>
          </a:prstGeom>
        </p:spPr>
        <p:txBody>
          <a:bodyPr wrap="square">
            <a:spAutoFit/>
          </a:bodyPr>
          <a:lstStyle/>
          <a:p>
            <a:r>
              <a:rPr lang="en-US" sz="2000" dirty="0">
                <a:latin typeface="Arial"/>
                <a:cs typeface="Arial"/>
              </a:rPr>
              <a:t>CSIRO &amp; BoM 2018</a:t>
            </a:r>
          </a:p>
        </p:txBody>
      </p:sp>
    </p:spTree>
    <p:extLst>
      <p:ext uri="{BB962C8B-B14F-4D97-AF65-F5344CB8AC3E}">
        <p14:creationId xmlns:p14="http://schemas.microsoft.com/office/powerpoint/2010/main" val="73353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E84C7-E55B-A64F-A321-EC8323C18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6" y="19522"/>
            <a:ext cx="12310226" cy="6840065"/>
          </a:xfrm>
          <a:prstGeom prst="rect">
            <a:avLst/>
          </a:prstGeom>
        </p:spPr>
      </p:pic>
      <p:sp>
        <p:nvSpPr>
          <p:cNvPr id="3" name="TextBox 2">
            <a:extLst>
              <a:ext uri="{FF2B5EF4-FFF2-40B4-BE49-F238E27FC236}">
                <a16:creationId xmlns:a16="http://schemas.microsoft.com/office/drawing/2014/main" id="{F70C7647-B8A4-4D49-A791-8DB2F95022D1}"/>
              </a:ext>
            </a:extLst>
          </p:cNvPr>
          <p:cNvSpPr txBox="1"/>
          <p:nvPr/>
        </p:nvSpPr>
        <p:spPr>
          <a:xfrm>
            <a:off x="7249681" y="4581889"/>
            <a:ext cx="4922878" cy="1754711"/>
          </a:xfrm>
          <a:prstGeom prst="rect">
            <a:avLst/>
          </a:prstGeom>
          <a:solidFill>
            <a:schemeClr val="bg1"/>
          </a:solidFill>
          <a:ln>
            <a:solidFill>
              <a:schemeClr val="tx1"/>
            </a:solidFill>
          </a:ln>
        </p:spPr>
        <p:txBody>
          <a:bodyPr wrap="square" rtlCol="0">
            <a:spAutoFit/>
          </a:bodyPr>
          <a:lstStyle/>
          <a:p>
            <a:r>
              <a:rPr lang="en-US" sz="3601" dirty="0">
                <a:latin typeface="Arial" panose="020B0604020202020204" pitchFamily="34" charset="0"/>
                <a:cs typeface="Arial" panose="020B0604020202020204" pitchFamily="34" charset="0"/>
              </a:rPr>
              <a:t>“</a:t>
            </a:r>
            <a:r>
              <a:rPr lang="en-US" sz="3601" b="1" dirty="0">
                <a:latin typeface="Arial" panose="020B0604020202020204" pitchFamily="34" charset="0"/>
                <a:cs typeface="Arial" panose="020B0604020202020204" pitchFamily="34" charset="0"/>
              </a:rPr>
              <a:t>Black Summer” bushfires 2019/20</a:t>
            </a:r>
          </a:p>
          <a:p>
            <a:pPr marL="571462" indent="-571462">
              <a:buFont typeface="Arial" panose="020B0604020202020204" pitchFamily="34" charset="0"/>
              <a:buChar char="•"/>
            </a:pPr>
            <a:r>
              <a:rPr lang="en-US" sz="3601" dirty="0">
                <a:latin typeface="Arial" panose="020B0604020202020204" pitchFamily="34" charset="0"/>
                <a:cs typeface="Arial" panose="020B0604020202020204" pitchFamily="34" charset="0"/>
              </a:rPr>
              <a:t>18 million ha burnt</a:t>
            </a:r>
          </a:p>
        </p:txBody>
      </p:sp>
    </p:spTree>
    <p:extLst>
      <p:ext uri="{BB962C8B-B14F-4D97-AF65-F5344CB8AC3E}">
        <p14:creationId xmlns:p14="http://schemas.microsoft.com/office/powerpoint/2010/main" val="34644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43A800-3CF8-EE4E-B7E1-5DC16A1EF76C}"/>
              </a:ext>
            </a:extLst>
          </p:cNvPr>
          <p:cNvPicPr>
            <a:picLocks noChangeAspect="1"/>
          </p:cNvPicPr>
          <p:nvPr/>
        </p:nvPicPr>
        <p:blipFill rotWithShape="1">
          <a:blip r:embed="rId2">
            <a:extLst>
              <a:ext uri="{28A0092B-C50C-407E-A947-70E740481C1C}">
                <a14:useLocalDpi xmlns:a14="http://schemas.microsoft.com/office/drawing/2010/main" val="0"/>
              </a:ext>
            </a:extLst>
          </a:blip>
          <a:srcRect l="19575" r="21021"/>
          <a:stretch/>
        </p:blipFill>
        <p:spPr>
          <a:xfrm>
            <a:off x="6106347" y="100"/>
            <a:ext cx="6112108" cy="6859389"/>
          </a:xfrm>
          <a:prstGeom prst="rect">
            <a:avLst/>
          </a:prstGeom>
        </p:spPr>
      </p:pic>
      <p:sp>
        <p:nvSpPr>
          <p:cNvPr id="10" name="TextBox 9">
            <a:extLst>
              <a:ext uri="{FF2B5EF4-FFF2-40B4-BE49-F238E27FC236}">
                <a16:creationId xmlns:a16="http://schemas.microsoft.com/office/drawing/2014/main" id="{EFE6C54A-9C62-7644-B974-D94653A28842}"/>
              </a:ext>
            </a:extLst>
          </p:cNvPr>
          <p:cNvSpPr txBox="1"/>
          <p:nvPr/>
        </p:nvSpPr>
        <p:spPr>
          <a:xfrm>
            <a:off x="175918" y="258087"/>
            <a:ext cx="5913244" cy="7048392"/>
          </a:xfrm>
          <a:prstGeom prst="rect">
            <a:avLst/>
          </a:prstGeom>
          <a:noFill/>
        </p:spPr>
        <p:txBody>
          <a:bodyPr wrap="square" rtlCol="0">
            <a:spAutoFit/>
          </a:bodyPr>
          <a:lstStyle/>
          <a:p>
            <a:r>
              <a:rPr lang="en-US" sz="3601" b="1" dirty="0">
                <a:solidFill>
                  <a:schemeClr val="bg1"/>
                </a:solidFill>
                <a:latin typeface="Arial" panose="020B0604020202020204" pitchFamily="34" charset="0"/>
                <a:cs typeface="Arial" panose="020B0604020202020204" pitchFamily="34" charset="0"/>
              </a:rPr>
              <a:t>Black Summer bushfires</a:t>
            </a:r>
          </a:p>
          <a:p>
            <a:endParaRPr lang="en-US" sz="3601" b="1" dirty="0">
              <a:solidFill>
                <a:schemeClr val="bg1"/>
              </a:solidFill>
              <a:latin typeface="Arial" panose="020B0604020202020204" pitchFamily="34" charset="0"/>
              <a:cs typeface="Arial" panose="020B0604020202020204" pitchFamily="34" charset="0"/>
            </a:endParaRPr>
          </a:p>
          <a:p>
            <a:pPr marL="571557" indent="-571557">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~3 billion native vertebrates killed (mammals, birds &amp; reptiles)</a:t>
            </a:r>
          </a:p>
          <a:p>
            <a:pPr marL="571557" indent="-571557">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571557" indent="-571557">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Many threatened species lost most or all their habitat</a:t>
            </a:r>
          </a:p>
          <a:p>
            <a:pPr marL="571557" indent="-571557">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571557" indent="-571557">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80% Blue Mountains WHA burnt</a:t>
            </a:r>
          </a:p>
          <a:p>
            <a:pPr marL="571557" indent="-571557">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571557" indent="-571557">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50% Gondwanan rainforests burnt</a:t>
            </a:r>
          </a:p>
          <a:p>
            <a:pPr marL="571557" indent="-571557">
              <a:buFont typeface="Arial" panose="020B0604020202020204" pitchFamily="34" charset="0"/>
              <a:buChar char="•"/>
            </a:pPr>
            <a:endParaRPr lang="en-US" sz="3601" b="1" dirty="0">
              <a:solidFill>
                <a:schemeClr val="bg1"/>
              </a:solidFill>
              <a:latin typeface="Arial" panose="020B0604020202020204" pitchFamily="34" charset="0"/>
              <a:cs typeface="Arial" panose="020B0604020202020204" pitchFamily="34" charset="0"/>
            </a:endParaRPr>
          </a:p>
          <a:p>
            <a:endParaRPr lang="en-US" sz="3601"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34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A picture containing sky, outdoor, water, beach&#10;&#10;Description automatically generated">
            <a:extLst>
              <a:ext uri="{FF2B5EF4-FFF2-40B4-BE49-F238E27FC236}">
                <a16:creationId xmlns:a16="http://schemas.microsoft.com/office/drawing/2014/main" id="{2ABC0DCC-51C5-094F-A945-C0FD52B708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513"/>
          <a:stretch/>
        </p:blipFill>
        <p:spPr>
          <a:xfrm>
            <a:off x="4818832" y="-13807"/>
            <a:ext cx="7376167" cy="6873296"/>
          </a:xfrm>
          <a:prstGeom prst="rect">
            <a:avLst/>
          </a:prstGeom>
        </p:spPr>
      </p:pic>
      <p:sp>
        <p:nvSpPr>
          <p:cNvPr id="5" name="TextBox 4">
            <a:extLst>
              <a:ext uri="{FF2B5EF4-FFF2-40B4-BE49-F238E27FC236}">
                <a16:creationId xmlns:a16="http://schemas.microsoft.com/office/drawing/2014/main" id="{F45A88F6-D3A4-F24C-8B10-3C8BD6FDC9F4}"/>
              </a:ext>
            </a:extLst>
          </p:cNvPr>
          <p:cNvSpPr txBox="1"/>
          <p:nvPr/>
        </p:nvSpPr>
        <p:spPr>
          <a:xfrm>
            <a:off x="16575" y="549474"/>
            <a:ext cx="4818479" cy="5016886"/>
          </a:xfrm>
          <a:prstGeom prst="rect">
            <a:avLst/>
          </a:prstGeom>
          <a:noFill/>
        </p:spPr>
        <p:txBody>
          <a:bodyPr wrap="square" rtlCol="0">
            <a:spAutoFit/>
          </a:bodyPr>
          <a:lstStyle/>
          <a:p>
            <a:r>
              <a:rPr lang="en-US" sz="3201" b="1" dirty="0">
                <a:solidFill>
                  <a:schemeClr val="bg1"/>
                </a:solidFill>
                <a:latin typeface="Arial" panose="020B0604020202020204" pitchFamily="34" charset="0"/>
                <a:cs typeface="Arial" panose="020B0604020202020204" pitchFamily="34" charset="0"/>
              </a:rPr>
              <a:t> Impacts</a:t>
            </a:r>
          </a:p>
          <a:p>
            <a:endParaRPr lang="en-US" dirty="0">
              <a:solidFill>
                <a:schemeClr val="bg1"/>
              </a:solidFill>
              <a:latin typeface="Arial" panose="020B0604020202020204" pitchFamily="34" charset="0"/>
              <a:cs typeface="Arial" panose="020B0604020202020204" pitchFamily="34" charset="0"/>
            </a:endParaRPr>
          </a:p>
          <a:p>
            <a:pPr marL="285778" indent="-285778">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&gt;3000 homes lost</a:t>
            </a:r>
          </a:p>
          <a:p>
            <a:pPr marL="285778" indent="-285778">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78" indent="-285778">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Overall costs approaching $100 billion, costliest climate-related disaster in Australia’s history</a:t>
            </a:r>
          </a:p>
          <a:p>
            <a:pPr marL="285778" indent="-285778">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78" indent="-285778">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&gt;400 excess deaths; &gt;4000 increased hospital admissions; 8 million affected by smoke</a:t>
            </a:r>
          </a:p>
          <a:p>
            <a:endParaRPr lang="en-US" dirty="0">
              <a:solidFill>
                <a:schemeClr val="bg1"/>
              </a:solidFill>
              <a:latin typeface="Arial" panose="020B0604020202020204" pitchFamily="34" charset="0"/>
              <a:cs typeface="Arial" panose="020B0604020202020204" pitchFamily="34" charset="0"/>
            </a:endParaRPr>
          </a:p>
          <a:p>
            <a:pPr marL="285778" indent="-285778">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66BD728-A15D-EE46-9728-B913C8C38BD0}"/>
              </a:ext>
            </a:extLst>
          </p:cNvPr>
          <p:cNvSpPr/>
          <p:nvPr/>
        </p:nvSpPr>
        <p:spPr>
          <a:xfrm>
            <a:off x="120923" y="6025744"/>
            <a:ext cx="4536504" cy="738664"/>
          </a:xfrm>
          <a:prstGeom prst="rect">
            <a:avLst/>
          </a:prstGeom>
        </p:spPr>
        <p:txBody>
          <a:bodyPr wrap="square">
            <a:spAutoFit/>
          </a:bodyPr>
          <a:lstStyle/>
          <a:p>
            <a:r>
              <a:rPr lang="en-US" sz="1400" dirty="0">
                <a:solidFill>
                  <a:schemeClr val="bg1"/>
                </a:solidFill>
              </a:rPr>
              <a:t>https://</a:t>
            </a:r>
            <a:r>
              <a:rPr lang="en-US" sz="1400" dirty="0" err="1">
                <a:solidFill>
                  <a:schemeClr val="bg1"/>
                </a:solidFill>
              </a:rPr>
              <a:t>theconversation.com</a:t>
            </a:r>
            <a:r>
              <a:rPr lang="en-US" sz="1400" dirty="0">
                <a:solidFill>
                  <a:schemeClr val="bg1"/>
                </a:solidFill>
              </a:rPr>
              <a:t>/with-costs-approaching-100-billion-the-fires-are-australias-costliest-natural-disaster-129433</a:t>
            </a:r>
          </a:p>
        </p:txBody>
      </p:sp>
    </p:spTree>
    <p:extLst>
      <p:ext uri="{BB962C8B-B14F-4D97-AF65-F5344CB8AC3E}">
        <p14:creationId xmlns:p14="http://schemas.microsoft.com/office/powerpoint/2010/main" val="21483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sky, grass, field&#10;&#10;Description automatically generated">
            <a:extLst>
              <a:ext uri="{FF2B5EF4-FFF2-40B4-BE49-F238E27FC236}">
                <a16:creationId xmlns:a16="http://schemas.microsoft.com/office/drawing/2014/main" id="{B5F833E1-21E0-094A-8019-5770237BB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817" y="2890312"/>
            <a:ext cx="6104358" cy="3974191"/>
          </a:xfrm>
          <a:prstGeom prst="rect">
            <a:avLst/>
          </a:prstGeom>
        </p:spPr>
      </p:pic>
      <p:pic>
        <p:nvPicPr>
          <p:cNvPr id="5" name="Picture 4" descr="A sunset over a fire&#10;&#10;Description automatically generated">
            <a:extLst>
              <a:ext uri="{FF2B5EF4-FFF2-40B4-BE49-F238E27FC236}">
                <a16:creationId xmlns:a16="http://schemas.microsoft.com/office/drawing/2014/main" id="{4364C530-65BB-5D4C-8A39-A63BD8B5A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 y="-32263"/>
            <a:ext cx="5236620" cy="3489716"/>
          </a:xfrm>
          <a:prstGeom prst="rect">
            <a:avLst/>
          </a:prstGeom>
        </p:spPr>
      </p:pic>
      <p:pic>
        <p:nvPicPr>
          <p:cNvPr id="10" name="Picture 9">
            <a:extLst>
              <a:ext uri="{FF2B5EF4-FFF2-40B4-BE49-F238E27FC236}">
                <a16:creationId xmlns:a16="http://schemas.microsoft.com/office/drawing/2014/main" id="{0B1EF769-7AF2-A44C-92AA-03BDC20B8500}"/>
              </a:ext>
            </a:extLst>
          </p:cNvPr>
          <p:cNvPicPr>
            <a:picLocks noChangeAspect="1"/>
          </p:cNvPicPr>
          <p:nvPr/>
        </p:nvPicPr>
        <p:blipFill rotWithShape="1">
          <a:blip r:embed="rId4">
            <a:extLst>
              <a:ext uri="{28A0092B-C50C-407E-A947-70E740481C1C}">
                <a14:useLocalDpi xmlns:a14="http://schemas.microsoft.com/office/drawing/2010/main" val="0"/>
              </a:ext>
            </a:extLst>
          </a:blip>
          <a:srcRect t="5091" b="9819"/>
          <a:stretch/>
        </p:blipFill>
        <p:spPr>
          <a:xfrm>
            <a:off x="0" y="3361578"/>
            <a:ext cx="6097587" cy="3498009"/>
          </a:xfrm>
          <a:prstGeom prst="rect">
            <a:avLst/>
          </a:prstGeom>
        </p:spPr>
      </p:pic>
      <p:pic>
        <p:nvPicPr>
          <p:cNvPr id="12" name="Picture 11" descr="A car in a flooded area&#10;&#10;Description automatically generated with low confidence">
            <a:extLst>
              <a:ext uri="{FF2B5EF4-FFF2-40B4-BE49-F238E27FC236}">
                <a16:creationId xmlns:a16="http://schemas.microsoft.com/office/drawing/2014/main" id="{7C33C70F-FD1E-C843-A35D-6A3E84541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587" y="-55830"/>
            <a:ext cx="6104358" cy="3427446"/>
          </a:xfrm>
          <a:prstGeom prst="rect">
            <a:avLst/>
          </a:prstGeom>
        </p:spPr>
      </p:pic>
      <p:pic>
        <p:nvPicPr>
          <p:cNvPr id="8" name="Picture 7">
            <a:extLst>
              <a:ext uri="{FF2B5EF4-FFF2-40B4-BE49-F238E27FC236}">
                <a16:creationId xmlns:a16="http://schemas.microsoft.com/office/drawing/2014/main" id="{3C30C73E-D75F-3D48-8071-73DC48598402}"/>
              </a:ext>
            </a:extLst>
          </p:cNvPr>
          <p:cNvPicPr>
            <a:picLocks noChangeAspect="1"/>
          </p:cNvPicPr>
          <p:nvPr/>
        </p:nvPicPr>
        <p:blipFill rotWithShape="1">
          <a:blip r:embed="rId6">
            <a:extLst>
              <a:ext uri="{28A0092B-C50C-407E-A947-70E740481C1C}">
                <a14:useLocalDpi xmlns:a14="http://schemas.microsoft.com/office/drawing/2010/main" val="0"/>
              </a:ext>
            </a:extLst>
          </a:blip>
          <a:srcRect l="51068"/>
          <a:stretch/>
        </p:blipFill>
        <p:spPr>
          <a:xfrm>
            <a:off x="4153371" y="-32263"/>
            <a:ext cx="3217091" cy="3403879"/>
          </a:xfrm>
          <a:prstGeom prst="rect">
            <a:avLst/>
          </a:prstGeom>
        </p:spPr>
      </p:pic>
      <p:sp>
        <p:nvSpPr>
          <p:cNvPr id="2" name="TextBox 1">
            <a:extLst>
              <a:ext uri="{FF2B5EF4-FFF2-40B4-BE49-F238E27FC236}">
                <a16:creationId xmlns:a16="http://schemas.microsoft.com/office/drawing/2014/main" id="{2BD41A5D-E325-B046-A9BD-39611B86D9D8}"/>
              </a:ext>
            </a:extLst>
          </p:cNvPr>
          <p:cNvSpPr txBox="1"/>
          <p:nvPr/>
        </p:nvSpPr>
        <p:spPr>
          <a:xfrm>
            <a:off x="770648" y="418162"/>
            <a:ext cx="2952328" cy="830997"/>
          </a:xfrm>
          <a:prstGeom prst="rect">
            <a:avLst/>
          </a:prstGeom>
          <a:solidFill>
            <a:schemeClr val="bg1">
              <a:alpha val="64000"/>
            </a:schemeClr>
          </a:solidFill>
        </p:spPr>
        <p:txBody>
          <a:bodyPr wrap="square" rtlCol="0">
            <a:spAutoFit/>
          </a:bodyPr>
          <a:lstStyle/>
          <a:p>
            <a:pPr algn="ctr"/>
            <a:r>
              <a:rPr lang="en-US" b="1" dirty="0"/>
              <a:t>Heatwaves &amp; fire risk increasing</a:t>
            </a:r>
          </a:p>
        </p:txBody>
      </p:sp>
      <p:sp>
        <p:nvSpPr>
          <p:cNvPr id="3" name="TextBox 2">
            <a:extLst>
              <a:ext uri="{FF2B5EF4-FFF2-40B4-BE49-F238E27FC236}">
                <a16:creationId xmlns:a16="http://schemas.microsoft.com/office/drawing/2014/main" id="{676DD0BA-BCB1-0242-9513-A55FE8A65067}"/>
              </a:ext>
            </a:extLst>
          </p:cNvPr>
          <p:cNvSpPr txBox="1"/>
          <p:nvPr/>
        </p:nvSpPr>
        <p:spPr>
          <a:xfrm>
            <a:off x="4572957" y="75183"/>
            <a:ext cx="2377917" cy="1569660"/>
          </a:xfrm>
          <a:prstGeom prst="rect">
            <a:avLst/>
          </a:prstGeom>
          <a:solidFill>
            <a:schemeClr val="bg1">
              <a:alpha val="64000"/>
            </a:schemeClr>
          </a:solidFill>
        </p:spPr>
        <p:txBody>
          <a:bodyPr wrap="square" rtlCol="0">
            <a:spAutoFit/>
          </a:bodyPr>
          <a:lstStyle/>
          <a:p>
            <a:pPr algn="ctr"/>
            <a:r>
              <a:rPr lang="en-US" b="1" dirty="0"/>
              <a:t>Marine heatwaves &amp; ocean acidity increasing</a:t>
            </a:r>
          </a:p>
        </p:txBody>
      </p:sp>
      <p:sp>
        <p:nvSpPr>
          <p:cNvPr id="4" name="Rectangle 3">
            <a:extLst>
              <a:ext uri="{FF2B5EF4-FFF2-40B4-BE49-F238E27FC236}">
                <a16:creationId xmlns:a16="http://schemas.microsoft.com/office/drawing/2014/main" id="{9EE59DC1-49D2-AE40-815F-AF94A517F609}"/>
              </a:ext>
            </a:extLst>
          </p:cNvPr>
          <p:cNvSpPr/>
          <p:nvPr/>
        </p:nvSpPr>
        <p:spPr>
          <a:xfrm>
            <a:off x="7800858" y="1989634"/>
            <a:ext cx="4057370" cy="1200329"/>
          </a:xfrm>
          <a:prstGeom prst="rect">
            <a:avLst/>
          </a:prstGeom>
          <a:solidFill>
            <a:schemeClr val="bg1">
              <a:alpha val="64000"/>
            </a:schemeClr>
          </a:solidFill>
        </p:spPr>
        <p:txBody>
          <a:bodyPr wrap="square">
            <a:spAutoFit/>
          </a:bodyPr>
          <a:lstStyle/>
          <a:p>
            <a:pPr algn="ctr"/>
            <a:r>
              <a:rPr lang="en-AU" b="1" dirty="0">
                <a:latin typeface="Arial" panose="020B0604020202020204" pitchFamily="34" charset="0"/>
                <a:ea typeface="Times New Roman" panose="02020603050405020304" pitchFamily="18" charset="0"/>
                <a:cs typeface="Arial" panose="020B0604020202020204" pitchFamily="34" charset="0"/>
              </a:rPr>
              <a:t>Rainfall patterns related to ENSO amplified by the second half of the century </a:t>
            </a:r>
            <a:endParaRPr lang="en-US" b="1" dirty="0"/>
          </a:p>
        </p:txBody>
      </p:sp>
      <p:sp>
        <p:nvSpPr>
          <p:cNvPr id="13" name="TextBox 12">
            <a:extLst>
              <a:ext uri="{FF2B5EF4-FFF2-40B4-BE49-F238E27FC236}">
                <a16:creationId xmlns:a16="http://schemas.microsoft.com/office/drawing/2014/main" id="{C12D7511-C9F5-5E4C-8D20-70B44BD479D3}"/>
              </a:ext>
            </a:extLst>
          </p:cNvPr>
          <p:cNvSpPr txBox="1"/>
          <p:nvPr/>
        </p:nvSpPr>
        <p:spPr>
          <a:xfrm>
            <a:off x="6457627" y="5235427"/>
            <a:ext cx="4320480" cy="1569660"/>
          </a:xfrm>
          <a:prstGeom prst="rect">
            <a:avLst/>
          </a:prstGeom>
          <a:solidFill>
            <a:schemeClr val="bg1">
              <a:alpha val="64000"/>
            </a:schemeClr>
          </a:solidFill>
        </p:spPr>
        <p:txBody>
          <a:bodyPr wrap="square" rtlCol="0">
            <a:spAutoFit/>
          </a:bodyPr>
          <a:lstStyle/>
          <a:p>
            <a:pPr algn="ctr"/>
            <a:r>
              <a:rPr lang="en-US" b="1" dirty="0"/>
              <a:t>More regions affected by drought in south, east &amp; southwest, increase in sand and dust storms</a:t>
            </a:r>
          </a:p>
        </p:txBody>
      </p:sp>
      <p:sp>
        <p:nvSpPr>
          <p:cNvPr id="7" name="TextBox 6">
            <a:extLst>
              <a:ext uri="{FF2B5EF4-FFF2-40B4-BE49-F238E27FC236}">
                <a16:creationId xmlns:a16="http://schemas.microsoft.com/office/drawing/2014/main" id="{FEE65D61-EB02-364C-8EB0-673BD1D8B306}"/>
              </a:ext>
            </a:extLst>
          </p:cNvPr>
          <p:cNvSpPr txBox="1"/>
          <p:nvPr/>
        </p:nvSpPr>
        <p:spPr>
          <a:xfrm>
            <a:off x="116220" y="3682665"/>
            <a:ext cx="3606756" cy="830997"/>
          </a:xfrm>
          <a:prstGeom prst="rect">
            <a:avLst/>
          </a:prstGeom>
          <a:solidFill>
            <a:schemeClr val="bg1">
              <a:alpha val="64000"/>
            </a:schemeClr>
          </a:solidFill>
        </p:spPr>
        <p:txBody>
          <a:bodyPr wrap="square" rtlCol="0">
            <a:spAutoFit/>
          </a:bodyPr>
          <a:lstStyle/>
          <a:p>
            <a:pPr algn="ctr"/>
            <a:r>
              <a:rPr lang="en-US" b="1" dirty="0"/>
              <a:t>Sea levels rising faster than global average</a:t>
            </a:r>
          </a:p>
        </p:txBody>
      </p:sp>
    </p:spTree>
    <p:extLst>
      <p:ext uri="{BB962C8B-B14F-4D97-AF65-F5344CB8AC3E}">
        <p14:creationId xmlns:p14="http://schemas.microsoft.com/office/powerpoint/2010/main" val="11566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ap&#10;&#10;Description automatically generated">
            <a:extLst>
              <a:ext uri="{FF2B5EF4-FFF2-40B4-BE49-F238E27FC236}">
                <a16:creationId xmlns:a16="http://schemas.microsoft.com/office/drawing/2014/main" id="{8EA0002E-D8B9-8D4D-8618-F839C2E0F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 y="0"/>
            <a:ext cx="12194824" cy="6859588"/>
          </a:xfrm>
          <a:prstGeom prst="rect">
            <a:avLst/>
          </a:prstGeom>
        </p:spPr>
      </p:pic>
      <p:sp>
        <p:nvSpPr>
          <p:cNvPr id="7" name="TextBox 6">
            <a:extLst>
              <a:ext uri="{FF2B5EF4-FFF2-40B4-BE49-F238E27FC236}">
                <a16:creationId xmlns:a16="http://schemas.microsoft.com/office/drawing/2014/main" id="{4C883746-48CC-D440-A0D2-EF5F2494325F}"/>
              </a:ext>
            </a:extLst>
          </p:cNvPr>
          <p:cNvSpPr txBox="1"/>
          <p:nvPr/>
        </p:nvSpPr>
        <p:spPr>
          <a:xfrm>
            <a:off x="768995" y="5085978"/>
            <a:ext cx="10947869" cy="461665"/>
          </a:xfrm>
          <a:prstGeom prst="rect">
            <a:avLst/>
          </a:prstGeom>
          <a:solidFill>
            <a:srgbClr val="FFFFFF">
              <a:alpha val="76863"/>
            </a:srgbClr>
          </a:solidFill>
        </p:spPr>
        <p:txBody>
          <a:bodyPr wrap="none" rtlCol="0">
            <a:spAutoFit/>
          </a:bodyPr>
          <a:lstStyle/>
          <a:p>
            <a:r>
              <a:rPr lang="en-US" dirty="0"/>
              <a:t>50</a:t>
            </a:r>
            <a:r>
              <a:rPr lang="en-US" baseline="30000" dirty="0"/>
              <a:t>o</a:t>
            </a:r>
            <a:r>
              <a:rPr lang="en-US" dirty="0"/>
              <a:t>C days in Australian capital cities could be relatively common by mid-century</a:t>
            </a:r>
          </a:p>
        </p:txBody>
      </p:sp>
      <p:sp>
        <p:nvSpPr>
          <p:cNvPr id="4" name="TextBox 3">
            <a:extLst>
              <a:ext uri="{FF2B5EF4-FFF2-40B4-BE49-F238E27FC236}">
                <a16:creationId xmlns:a16="http://schemas.microsoft.com/office/drawing/2014/main" id="{1E9EB9C2-AD5B-124A-9FE0-672E23AD550C}"/>
              </a:ext>
            </a:extLst>
          </p:cNvPr>
          <p:cNvSpPr txBox="1"/>
          <p:nvPr/>
        </p:nvSpPr>
        <p:spPr>
          <a:xfrm>
            <a:off x="1144917" y="1081112"/>
            <a:ext cx="9905340" cy="461665"/>
          </a:xfrm>
          <a:prstGeom prst="rect">
            <a:avLst/>
          </a:prstGeom>
          <a:solidFill>
            <a:srgbClr val="FFFFFF">
              <a:alpha val="76863"/>
            </a:srgbClr>
          </a:solidFill>
        </p:spPr>
        <p:txBody>
          <a:bodyPr wrap="none" rtlCol="0">
            <a:spAutoFit/>
          </a:bodyPr>
          <a:lstStyle/>
          <a:p>
            <a:r>
              <a:rPr lang="en-US" dirty="0"/>
              <a:t>Average no. days &gt;35</a:t>
            </a:r>
            <a:r>
              <a:rPr lang="en-US" baseline="30000" dirty="0"/>
              <a:t>o</a:t>
            </a:r>
            <a:r>
              <a:rPr lang="en-US" dirty="0"/>
              <a:t>C in Western Sydney could increase 5 x by 2090</a:t>
            </a:r>
          </a:p>
        </p:txBody>
      </p:sp>
      <p:sp>
        <p:nvSpPr>
          <p:cNvPr id="2" name="TextBox 1">
            <a:extLst>
              <a:ext uri="{FF2B5EF4-FFF2-40B4-BE49-F238E27FC236}">
                <a16:creationId xmlns:a16="http://schemas.microsoft.com/office/drawing/2014/main" id="{54D6CD9E-8974-BF4E-8781-1BBACFBDE588}"/>
              </a:ext>
            </a:extLst>
          </p:cNvPr>
          <p:cNvSpPr txBox="1"/>
          <p:nvPr/>
        </p:nvSpPr>
        <p:spPr>
          <a:xfrm>
            <a:off x="10092302" y="5982424"/>
            <a:ext cx="1915909" cy="646331"/>
          </a:xfrm>
          <a:prstGeom prst="rect">
            <a:avLst/>
          </a:prstGeom>
          <a:solidFill>
            <a:schemeClr val="bg1"/>
          </a:solidFill>
        </p:spPr>
        <p:txBody>
          <a:bodyPr wrap="none" rtlCol="0">
            <a:spAutoFit/>
          </a:bodyPr>
          <a:lstStyle/>
          <a:p>
            <a:r>
              <a:rPr lang="en-US" sz="1800" dirty="0" err="1"/>
              <a:t>Purtil</a:t>
            </a:r>
            <a:r>
              <a:rPr lang="en-US" sz="1800" dirty="0"/>
              <a:t> 2021</a:t>
            </a:r>
          </a:p>
          <a:p>
            <a:r>
              <a:rPr lang="en-US" sz="1800" dirty="0"/>
              <a:t>Lewis et al. 2017</a:t>
            </a:r>
          </a:p>
        </p:txBody>
      </p:sp>
    </p:spTree>
    <p:extLst>
      <p:ext uri="{BB962C8B-B14F-4D97-AF65-F5344CB8AC3E}">
        <p14:creationId xmlns:p14="http://schemas.microsoft.com/office/powerpoint/2010/main" val="13086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text, tree, outdoor, sign&#10;&#10;Description automatically generated">
            <a:extLst>
              <a:ext uri="{FF2B5EF4-FFF2-40B4-BE49-F238E27FC236}">
                <a16:creationId xmlns:a16="http://schemas.microsoft.com/office/drawing/2014/main" id="{B17AC93C-2E05-C747-8F70-FFA9EBFF4B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887" y="460674"/>
            <a:ext cx="10947400" cy="4481288"/>
          </a:xfrm>
        </p:spPr>
      </p:pic>
      <p:sp>
        <p:nvSpPr>
          <p:cNvPr id="2" name="TextBox 1">
            <a:extLst>
              <a:ext uri="{FF2B5EF4-FFF2-40B4-BE49-F238E27FC236}">
                <a16:creationId xmlns:a16="http://schemas.microsoft.com/office/drawing/2014/main" id="{4F8F6369-FEB3-D745-9DA1-AAE6B8FD3D9F}"/>
              </a:ext>
            </a:extLst>
          </p:cNvPr>
          <p:cNvSpPr txBox="1"/>
          <p:nvPr/>
        </p:nvSpPr>
        <p:spPr>
          <a:xfrm>
            <a:off x="7753771" y="4941962"/>
            <a:ext cx="4177889" cy="1938992"/>
          </a:xfrm>
          <a:prstGeom prst="rect">
            <a:avLst/>
          </a:prstGeom>
          <a:noFill/>
        </p:spPr>
        <p:txBody>
          <a:bodyPr wrap="square" rtlCol="0">
            <a:spAutoFit/>
          </a:bodyPr>
          <a:lstStyle/>
          <a:p>
            <a:r>
              <a:rPr lang="en-US" dirty="0"/>
              <a:t>Patrick et al. 2021</a:t>
            </a:r>
          </a:p>
          <a:p>
            <a:r>
              <a:rPr lang="en-US" dirty="0">
                <a:hlinkClick r:id="rId3"/>
              </a:rPr>
              <a:t>https://www.sciencedirect.com/science/article/pii/S2667278221000298?via%3Dihub</a:t>
            </a:r>
            <a:endParaRPr lang="en-US" dirty="0"/>
          </a:p>
          <a:p>
            <a:endParaRPr lang="en-US" dirty="0"/>
          </a:p>
        </p:txBody>
      </p:sp>
      <p:sp>
        <p:nvSpPr>
          <p:cNvPr id="6" name="Rectangle 5">
            <a:extLst>
              <a:ext uri="{FF2B5EF4-FFF2-40B4-BE49-F238E27FC236}">
                <a16:creationId xmlns:a16="http://schemas.microsoft.com/office/drawing/2014/main" id="{03A287ED-64CF-B44B-8FC5-969FB960389C}"/>
              </a:ext>
            </a:extLst>
          </p:cNvPr>
          <p:cNvSpPr/>
          <p:nvPr/>
        </p:nvSpPr>
        <p:spPr>
          <a:xfrm>
            <a:off x="275544" y="5049709"/>
            <a:ext cx="6096000" cy="1938992"/>
          </a:xfrm>
          <a:prstGeom prst="rect">
            <a:avLst/>
          </a:prstGeom>
        </p:spPr>
        <p:txBody>
          <a:bodyPr>
            <a:spAutoFit/>
          </a:bodyPr>
          <a:lstStyle/>
          <a:p>
            <a:r>
              <a:rPr lang="en-US" dirty="0">
                <a:hlinkClick r:id="rId4"/>
              </a:rPr>
              <a:t>https://theconversation.com/australians-are-3-times-more-worried-about-climate-change-than-covid-a-mental-health-crisis-is-looming-165470</a:t>
            </a:r>
            <a:endParaRPr lang="en-US" dirty="0"/>
          </a:p>
          <a:p>
            <a:endParaRPr lang="en-US" dirty="0"/>
          </a:p>
        </p:txBody>
      </p:sp>
    </p:spTree>
    <p:extLst>
      <p:ext uri="{BB962C8B-B14F-4D97-AF65-F5344CB8AC3E}">
        <p14:creationId xmlns:p14="http://schemas.microsoft.com/office/powerpoint/2010/main" val="13232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72"/>
        <p:cNvGrpSpPr/>
        <p:nvPr/>
      </p:nvGrpSpPr>
      <p:grpSpPr>
        <a:xfrm>
          <a:off x="0" y="0"/>
          <a:ext cx="0" cy="0"/>
          <a:chOff x="0" y="0"/>
          <a:chExt cx="0" cy="0"/>
        </a:xfrm>
      </p:grpSpPr>
      <p:pic>
        <p:nvPicPr>
          <p:cNvPr id="73" name="Google Shape;73;p2"/>
          <p:cNvPicPr preferRelativeResize="0"/>
          <p:nvPr/>
        </p:nvPicPr>
        <p:blipFill rotWithShape="1">
          <a:blip r:embed="rId3">
            <a:alphaModFix/>
          </a:blip>
          <a:srcRect t="8225" b="17787"/>
          <a:stretch/>
        </p:blipFill>
        <p:spPr>
          <a:xfrm>
            <a:off x="178" y="-20565"/>
            <a:ext cx="12179148" cy="6358664"/>
          </a:xfrm>
          <a:prstGeom prst="rect">
            <a:avLst/>
          </a:prstGeom>
          <a:noFill/>
          <a:ln>
            <a:noFill/>
          </a:ln>
        </p:spPr>
      </p:pic>
      <p:sp>
        <p:nvSpPr>
          <p:cNvPr id="74" name="Google Shape;74;p2"/>
          <p:cNvSpPr txBox="1"/>
          <p:nvPr/>
        </p:nvSpPr>
        <p:spPr>
          <a:xfrm>
            <a:off x="2713309" y="1457820"/>
            <a:ext cx="7028427" cy="2892432"/>
          </a:xfrm>
          <a:prstGeom prst="rect">
            <a:avLst/>
          </a:prstGeom>
          <a:solidFill>
            <a:srgbClr val="FFFFFF">
              <a:alpha val="81568"/>
            </a:srgbClr>
          </a:solidFill>
          <a:ln w="9525" cap="flat" cmpd="sng">
            <a:solidFill>
              <a:schemeClr val="dk1"/>
            </a:solidFill>
            <a:prstDash val="solid"/>
            <a:round/>
            <a:headEnd type="none" w="sm" len="sm"/>
            <a:tailEnd type="none" w="sm" len="sm"/>
          </a:ln>
        </p:spPr>
        <p:txBody>
          <a:bodyPr spcFirstLastPara="1" wrap="square" lIns="121928" tIns="60947" rIns="121928" bIns="60947" anchor="t" anchorCtr="0">
            <a:spAutoFit/>
          </a:bodyPr>
          <a:lstStyle/>
          <a:p>
            <a:pPr>
              <a:buClr>
                <a:srgbClr val="000000"/>
              </a:buClr>
              <a:buSzPts val="2699"/>
            </a:pPr>
            <a:r>
              <a:rPr lang="en-US" sz="3599" b="1" dirty="0">
                <a:solidFill>
                  <a:srgbClr val="C00000"/>
                </a:solidFill>
                <a:latin typeface="Arial"/>
                <a:ea typeface="Arial"/>
                <a:cs typeface="Arial"/>
                <a:sym typeface="Arial"/>
              </a:rPr>
              <a:t>  </a:t>
            </a:r>
            <a:r>
              <a:rPr lang="en-AU" sz="3599" b="1" dirty="0">
                <a:solidFill>
                  <a:srgbClr val="C00000"/>
                </a:solidFill>
                <a:latin typeface="Arial"/>
                <a:ea typeface="Arial"/>
                <a:cs typeface="Arial"/>
                <a:sym typeface="Arial"/>
              </a:rPr>
              <a:t>Outline</a:t>
            </a:r>
            <a:endParaRPr sz="1867" dirty="0">
              <a:solidFill>
                <a:srgbClr val="000000"/>
              </a:solidFill>
              <a:latin typeface="Arial"/>
              <a:ea typeface="Arial"/>
              <a:cs typeface="Arial"/>
              <a:sym typeface="Arial"/>
            </a:endParaRPr>
          </a:p>
          <a:p>
            <a:pPr marL="609722" indent="-609722">
              <a:buClr>
                <a:srgbClr val="000000"/>
              </a:buClr>
              <a:buSzPts val="2699"/>
              <a:buFont typeface="Arial" panose="020B0604020202020204" pitchFamily="34" charset="0"/>
              <a:buChar char="•"/>
            </a:pPr>
            <a:r>
              <a:rPr lang="en-AU" sz="3599" dirty="0">
                <a:solidFill>
                  <a:schemeClr val="bg1">
                    <a:lumMod val="50000"/>
                  </a:schemeClr>
                </a:solidFill>
                <a:latin typeface="Arial"/>
                <a:ea typeface="Arial"/>
                <a:cs typeface="Arial"/>
                <a:sym typeface="Arial"/>
              </a:rPr>
              <a:t>What is the IPCC &amp; why is the AR6 so important?</a:t>
            </a:r>
          </a:p>
          <a:p>
            <a:pPr marL="609722" indent="-609722">
              <a:buClr>
                <a:srgbClr val="000000"/>
              </a:buClr>
              <a:buSzPts val="2699"/>
              <a:buFont typeface="Arial" panose="020B0604020202020204" pitchFamily="34" charset="0"/>
              <a:buChar char="•"/>
            </a:pPr>
            <a:r>
              <a:rPr lang="en-AU" sz="3599" dirty="0">
                <a:solidFill>
                  <a:schemeClr val="bg1">
                    <a:lumMod val="50000"/>
                  </a:schemeClr>
                </a:solidFill>
              </a:rPr>
              <a:t>Key messages</a:t>
            </a:r>
            <a:endParaRPr sz="3599" dirty="0">
              <a:solidFill>
                <a:schemeClr val="bg1">
                  <a:lumMod val="50000"/>
                </a:schemeClr>
              </a:solidFill>
              <a:latin typeface="Arial"/>
              <a:ea typeface="Arial"/>
              <a:cs typeface="Arial"/>
              <a:sym typeface="Arial"/>
            </a:endParaRPr>
          </a:p>
          <a:p>
            <a:pPr marL="571462" indent="-571462">
              <a:buClr>
                <a:schemeClr val="dk1"/>
              </a:buClr>
              <a:buSzPts val="2699"/>
              <a:buFont typeface="Arial"/>
              <a:buChar char="•"/>
            </a:pPr>
            <a:r>
              <a:rPr lang="en-AU" sz="3599" dirty="0">
                <a:solidFill>
                  <a:schemeClr val="dk1"/>
                </a:solidFill>
                <a:latin typeface="Arial"/>
                <a:ea typeface="Arial"/>
                <a:cs typeface="Arial"/>
                <a:sym typeface="Arial"/>
              </a:rPr>
              <a:t>What we need to do</a:t>
            </a:r>
            <a:endParaRPr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27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435046-208B-994C-9DB2-416C50609DFF}"/>
              </a:ext>
            </a:extLst>
          </p:cNvPr>
          <p:cNvPicPr>
            <a:picLocks noChangeAspect="1"/>
          </p:cNvPicPr>
          <p:nvPr/>
        </p:nvPicPr>
        <p:blipFill rotWithShape="1">
          <a:blip r:embed="rId2"/>
          <a:srcRect t="3866"/>
          <a:stretch/>
        </p:blipFill>
        <p:spPr>
          <a:xfrm>
            <a:off x="1741729" y="863156"/>
            <a:ext cx="8711715" cy="5780878"/>
          </a:xfrm>
          <a:prstGeom prst="rect">
            <a:avLst/>
          </a:prstGeom>
        </p:spPr>
      </p:pic>
      <p:sp>
        <p:nvSpPr>
          <p:cNvPr id="2" name="TextBox 1">
            <a:extLst>
              <a:ext uri="{FF2B5EF4-FFF2-40B4-BE49-F238E27FC236}">
                <a16:creationId xmlns:a16="http://schemas.microsoft.com/office/drawing/2014/main" id="{B0F2F379-B0C1-4B48-8C52-F19E2FD44D0E}"/>
              </a:ext>
            </a:extLst>
          </p:cNvPr>
          <p:cNvSpPr txBox="1"/>
          <p:nvPr/>
        </p:nvSpPr>
        <p:spPr>
          <a:xfrm>
            <a:off x="4001287" y="241881"/>
            <a:ext cx="3577820" cy="584904"/>
          </a:xfrm>
          <a:prstGeom prst="rect">
            <a:avLst/>
          </a:prstGeom>
          <a:noFill/>
        </p:spPr>
        <p:txBody>
          <a:bodyPr wrap="square" rtlCol="0">
            <a:spAutoFit/>
          </a:bodyPr>
          <a:lstStyle/>
          <a:p>
            <a:pPr algn="ctr"/>
            <a:r>
              <a:rPr lang="en-US" sz="3201" b="1" dirty="0">
                <a:solidFill>
                  <a:srgbClr val="5492CD"/>
                </a:solidFill>
              </a:rPr>
              <a:t>IPCC structure</a:t>
            </a:r>
          </a:p>
        </p:txBody>
      </p:sp>
      <p:sp>
        <p:nvSpPr>
          <p:cNvPr id="3" name="TextBox 2">
            <a:extLst>
              <a:ext uri="{FF2B5EF4-FFF2-40B4-BE49-F238E27FC236}">
                <a16:creationId xmlns:a16="http://schemas.microsoft.com/office/drawing/2014/main" id="{F1D40243-7B97-EC4B-82D5-AE5B0888F1D2}"/>
              </a:ext>
            </a:extLst>
          </p:cNvPr>
          <p:cNvSpPr txBox="1"/>
          <p:nvPr/>
        </p:nvSpPr>
        <p:spPr>
          <a:xfrm>
            <a:off x="2822120" y="3728995"/>
            <a:ext cx="1007836" cy="297646"/>
          </a:xfrm>
          <a:prstGeom prst="rect">
            <a:avLst/>
          </a:prstGeom>
          <a:noFill/>
        </p:spPr>
        <p:txBody>
          <a:bodyPr wrap="square" rtlCol="0">
            <a:spAutoFit/>
          </a:bodyPr>
          <a:lstStyle/>
          <a:p>
            <a:pPr algn="ctr"/>
            <a:r>
              <a:rPr lang="en-US" sz="1334" dirty="0"/>
              <a:t>(WGI)</a:t>
            </a:r>
          </a:p>
        </p:txBody>
      </p:sp>
      <p:sp>
        <p:nvSpPr>
          <p:cNvPr id="6" name="TextBox 5">
            <a:extLst>
              <a:ext uri="{FF2B5EF4-FFF2-40B4-BE49-F238E27FC236}">
                <a16:creationId xmlns:a16="http://schemas.microsoft.com/office/drawing/2014/main" id="{0866A55B-EB16-5140-B046-D3137754229E}"/>
              </a:ext>
            </a:extLst>
          </p:cNvPr>
          <p:cNvSpPr txBox="1"/>
          <p:nvPr/>
        </p:nvSpPr>
        <p:spPr>
          <a:xfrm>
            <a:off x="4773703" y="3728994"/>
            <a:ext cx="1007836" cy="297646"/>
          </a:xfrm>
          <a:prstGeom prst="rect">
            <a:avLst/>
          </a:prstGeom>
          <a:noFill/>
        </p:spPr>
        <p:txBody>
          <a:bodyPr wrap="square" rtlCol="0">
            <a:spAutoFit/>
          </a:bodyPr>
          <a:lstStyle/>
          <a:p>
            <a:pPr algn="ctr"/>
            <a:r>
              <a:rPr lang="en-US" sz="1334" dirty="0"/>
              <a:t>(WGII)</a:t>
            </a:r>
          </a:p>
        </p:txBody>
      </p:sp>
      <p:sp>
        <p:nvSpPr>
          <p:cNvPr id="7" name="TextBox 6">
            <a:extLst>
              <a:ext uri="{FF2B5EF4-FFF2-40B4-BE49-F238E27FC236}">
                <a16:creationId xmlns:a16="http://schemas.microsoft.com/office/drawing/2014/main" id="{8CF2D30B-0D90-4043-97C0-C212770E2595}"/>
              </a:ext>
            </a:extLst>
          </p:cNvPr>
          <p:cNvSpPr txBox="1"/>
          <p:nvPr/>
        </p:nvSpPr>
        <p:spPr>
          <a:xfrm>
            <a:off x="6593239" y="3728993"/>
            <a:ext cx="1007836" cy="297646"/>
          </a:xfrm>
          <a:prstGeom prst="rect">
            <a:avLst/>
          </a:prstGeom>
          <a:noFill/>
        </p:spPr>
        <p:txBody>
          <a:bodyPr wrap="square" rtlCol="0">
            <a:spAutoFit/>
          </a:bodyPr>
          <a:lstStyle/>
          <a:p>
            <a:pPr algn="ctr"/>
            <a:r>
              <a:rPr lang="en-US" sz="1334" dirty="0"/>
              <a:t>(WGIII)</a:t>
            </a:r>
          </a:p>
        </p:txBody>
      </p:sp>
    </p:spTree>
    <p:extLst>
      <p:ext uri="{BB962C8B-B14F-4D97-AF65-F5344CB8AC3E}">
        <p14:creationId xmlns:p14="http://schemas.microsoft.com/office/powerpoint/2010/main" val="92522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BFF9E-8A1C-504A-8C61-401C30936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 y="100"/>
            <a:ext cx="10194688" cy="6859389"/>
          </a:xfrm>
          <a:prstGeom prst="rect">
            <a:avLst/>
          </a:prstGeom>
        </p:spPr>
      </p:pic>
      <p:sp>
        <p:nvSpPr>
          <p:cNvPr id="6" name="TextBox 5">
            <a:extLst>
              <a:ext uri="{FF2B5EF4-FFF2-40B4-BE49-F238E27FC236}">
                <a16:creationId xmlns:a16="http://schemas.microsoft.com/office/drawing/2014/main" id="{CF4EBF7C-9CCA-8F4E-8869-2C45B2990E35}"/>
              </a:ext>
            </a:extLst>
          </p:cNvPr>
          <p:cNvSpPr txBox="1"/>
          <p:nvPr/>
        </p:nvSpPr>
        <p:spPr>
          <a:xfrm>
            <a:off x="515846" y="316051"/>
            <a:ext cx="2737200" cy="708030"/>
          </a:xfrm>
          <a:prstGeom prst="rect">
            <a:avLst/>
          </a:prstGeom>
          <a:noFill/>
        </p:spPr>
        <p:txBody>
          <a:bodyPr wrap="none" rtlCol="0">
            <a:spAutoFit/>
          </a:bodyPr>
          <a:lstStyle/>
          <a:p>
            <a:r>
              <a:rPr lang="en-US" sz="4001" b="1" dirty="0">
                <a:solidFill>
                  <a:schemeClr val="bg1"/>
                </a:solidFill>
                <a:latin typeface="Arial" panose="020B0604020202020204" pitchFamily="34" charset="0"/>
                <a:cs typeface="Arial" panose="020B0604020202020204" pitchFamily="34" charset="0"/>
              </a:rPr>
              <a:t>Aim: &lt;2</a:t>
            </a:r>
            <a:r>
              <a:rPr lang="en-US" sz="4001" b="1" baseline="30000" dirty="0">
                <a:solidFill>
                  <a:schemeClr val="bg1"/>
                </a:solidFill>
                <a:latin typeface="Arial" panose="020B0604020202020204" pitchFamily="34" charset="0"/>
                <a:cs typeface="Arial" panose="020B0604020202020204" pitchFamily="34" charset="0"/>
              </a:rPr>
              <a:t>o</a:t>
            </a:r>
            <a:r>
              <a:rPr lang="en-US" sz="4001" b="1" dirty="0">
                <a:solidFill>
                  <a:schemeClr val="bg1"/>
                </a:solidFill>
                <a:latin typeface="Arial" panose="020B0604020202020204" pitchFamily="34" charset="0"/>
                <a:cs typeface="Arial" panose="020B0604020202020204" pitchFamily="34" charset="0"/>
              </a:rPr>
              <a:t>C</a:t>
            </a:r>
          </a:p>
        </p:txBody>
      </p:sp>
      <p:sp>
        <p:nvSpPr>
          <p:cNvPr id="7" name="TextBox 6">
            <a:extLst>
              <a:ext uri="{FF2B5EF4-FFF2-40B4-BE49-F238E27FC236}">
                <a16:creationId xmlns:a16="http://schemas.microsoft.com/office/drawing/2014/main" id="{67D62D9B-363D-CB4A-BF35-5E6BFB47FEFA}"/>
              </a:ext>
            </a:extLst>
          </p:cNvPr>
          <p:cNvSpPr txBox="1"/>
          <p:nvPr/>
        </p:nvSpPr>
        <p:spPr>
          <a:xfrm>
            <a:off x="7019878" y="316051"/>
            <a:ext cx="4627525" cy="708030"/>
          </a:xfrm>
          <a:prstGeom prst="rect">
            <a:avLst/>
          </a:prstGeom>
          <a:noFill/>
        </p:spPr>
        <p:txBody>
          <a:bodyPr wrap="none" rtlCol="0">
            <a:spAutoFit/>
          </a:bodyPr>
          <a:lstStyle/>
          <a:p>
            <a:r>
              <a:rPr lang="en-US" sz="4001" b="1" dirty="0">
                <a:solidFill>
                  <a:schemeClr val="bg1"/>
                </a:solidFill>
                <a:latin typeface="Arial" panose="020B0604020202020204" pitchFamily="34" charset="0"/>
                <a:cs typeface="Arial" panose="020B0604020202020204" pitchFamily="34" charset="0"/>
              </a:rPr>
              <a:t>Aspiration: &lt;1.5</a:t>
            </a:r>
            <a:r>
              <a:rPr lang="en-US" sz="4001" b="1" baseline="30000" dirty="0">
                <a:solidFill>
                  <a:schemeClr val="bg1"/>
                </a:solidFill>
                <a:latin typeface="Arial" panose="020B0604020202020204" pitchFamily="34" charset="0"/>
                <a:cs typeface="Arial" panose="020B0604020202020204" pitchFamily="34" charset="0"/>
              </a:rPr>
              <a:t>o</a:t>
            </a:r>
            <a:r>
              <a:rPr lang="en-US" sz="4001" b="1" dirty="0">
                <a:solidFill>
                  <a:schemeClr val="bg1"/>
                </a:solidFill>
                <a:latin typeface="Arial" panose="020B0604020202020204" pitchFamily="34" charset="0"/>
                <a:cs typeface="Arial" panose="020B0604020202020204" pitchFamily="34" charset="0"/>
              </a:rPr>
              <a:t>C</a:t>
            </a:r>
          </a:p>
        </p:txBody>
      </p:sp>
      <p:sp>
        <p:nvSpPr>
          <p:cNvPr id="2" name="TextBox 1">
            <a:extLst>
              <a:ext uri="{FF2B5EF4-FFF2-40B4-BE49-F238E27FC236}">
                <a16:creationId xmlns:a16="http://schemas.microsoft.com/office/drawing/2014/main" id="{20585069-0578-9749-B8D3-019E5146DF3F}"/>
              </a:ext>
            </a:extLst>
          </p:cNvPr>
          <p:cNvSpPr txBox="1"/>
          <p:nvPr/>
        </p:nvSpPr>
        <p:spPr>
          <a:xfrm>
            <a:off x="8113811" y="1876952"/>
            <a:ext cx="3821624" cy="1569660"/>
          </a:xfrm>
          <a:prstGeom prst="rect">
            <a:avLst/>
          </a:prstGeom>
          <a:noFill/>
        </p:spPr>
        <p:txBody>
          <a:bodyPr wrap="square" rtlCol="0">
            <a:spAutoFit/>
          </a:bodyPr>
          <a:lstStyle/>
          <a:p>
            <a:pPr algn="ctr"/>
            <a:r>
              <a:rPr lang="en-US" sz="3200" b="1" dirty="0">
                <a:solidFill>
                  <a:srgbClr val="FFFFFF"/>
                </a:solidFill>
              </a:rPr>
              <a:t>Pledges thus far will lead to 3</a:t>
            </a:r>
            <a:r>
              <a:rPr lang="en-US" sz="3200" b="1" baseline="30000" dirty="0">
                <a:solidFill>
                  <a:srgbClr val="FFFFFF"/>
                </a:solidFill>
              </a:rPr>
              <a:t>o</a:t>
            </a:r>
            <a:r>
              <a:rPr lang="en-US" sz="3200" b="1" dirty="0">
                <a:solidFill>
                  <a:srgbClr val="FFFFFF"/>
                </a:solidFill>
              </a:rPr>
              <a:t>C warming</a:t>
            </a:r>
          </a:p>
        </p:txBody>
      </p:sp>
    </p:spTree>
    <p:extLst>
      <p:ext uri="{BB962C8B-B14F-4D97-AF65-F5344CB8AC3E}">
        <p14:creationId xmlns:p14="http://schemas.microsoft.com/office/powerpoint/2010/main" val="384218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9713FC-D870-874F-A9E4-879EACA35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059" y="117426"/>
            <a:ext cx="9673371" cy="6645035"/>
          </a:xfrm>
          <a:prstGeom prst="rect">
            <a:avLst/>
          </a:prstGeom>
        </p:spPr>
      </p:pic>
    </p:spTree>
    <p:extLst>
      <p:ext uri="{BB962C8B-B14F-4D97-AF65-F5344CB8AC3E}">
        <p14:creationId xmlns:p14="http://schemas.microsoft.com/office/powerpoint/2010/main" val="18418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72ADB8E7-0EDD-F44D-A630-49C92E578D0B}"/>
              </a:ext>
            </a:extLst>
          </p:cNvPr>
          <p:cNvPicPr>
            <a:picLocks noChangeAspect="1"/>
          </p:cNvPicPr>
          <p:nvPr/>
        </p:nvPicPr>
        <p:blipFill>
          <a:blip r:embed="rId3"/>
          <a:stretch>
            <a:fillRect/>
          </a:stretch>
        </p:blipFill>
        <p:spPr>
          <a:xfrm>
            <a:off x="7465739" y="3933850"/>
            <a:ext cx="4248473" cy="2319889"/>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023E9BD6-22A4-FB4B-BE7D-A4065318ECBC}"/>
              </a:ext>
            </a:extLst>
          </p:cNvPr>
          <p:cNvPicPr>
            <a:picLocks noChangeAspect="1"/>
          </p:cNvPicPr>
          <p:nvPr/>
        </p:nvPicPr>
        <p:blipFill>
          <a:blip r:embed="rId4"/>
          <a:stretch>
            <a:fillRect/>
          </a:stretch>
        </p:blipFill>
        <p:spPr>
          <a:xfrm>
            <a:off x="264939" y="3787224"/>
            <a:ext cx="5832648" cy="2891053"/>
          </a:xfrm>
          <a:prstGeom prst="rect">
            <a:avLst/>
          </a:prstGeom>
        </p:spPr>
      </p:pic>
      <p:sp>
        <p:nvSpPr>
          <p:cNvPr id="2" name="Rectangle 1">
            <a:extLst>
              <a:ext uri="{FF2B5EF4-FFF2-40B4-BE49-F238E27FC236}">
                <a16:creationId xmlns:a16="http://schemas.microsoft.com/office/drawing/2014/main" id="{02A4831C-DD07-6448-B975-E4C2D65144EE}"/>
              </a:ext>
            </a:extLst>
          </p:cNvPr>
          <p:cNvSpPr/>
          <p:nvPr/>
        </p:nvSpPr>
        <p:spPr>
          <a:xfrm>
            <a:off x="828934" y="837506"/>
            <a:ext cx="10537305" cy="2308324"/>
          </a:xfrm>
          <a:prstGeom prst="rect">
            <a:avLst/>
          </a:prstGeom>
        </p:spPr>
        <p:txBody>
          <a:bodyPr wrap="square">
            <a:spAutoFit/>
          </a:bodyPr>
          <a:lstStyle/>
          <a:p>
            <a:r>
              <a:rPr lang="en-AU" i="1" dirty="0"/>
              <a:t>“…effects of substantial reductions in CO</a:t>
            </a:r>
            <a:r>
              <a:rPr lang="en-AU" i="1" baseline="-25000" dirty="0"/>
              <a:t>2</a:t>
            </a:r>
            <a:r>
              <a:rPr lang="en-AU" i="1" dirty="0"/>
              <a:t> emissions would not be apparent immediately, and the time required to detect the effects would depend on the scale and pace of emissions reductions. </a:t>
            </a:r>
          </a:p>
          <a:p>
            <a:endParaRPr lang="en-AU" i="1" dirty="0"/>
          </a:p>
          <a:p>
            <a:r>
              <a:rPr lang="en-AU" i="1" dirty="0"/>
              <a:t>Under the 4 lower-emission scenarios…..the slowing down of global surface warming would be detectable after </a:t>
            </a:r>
            <a:r>
              <a:rPr lang="en-AU" i="1" dirty="0">
                <a:solidFill>
                  <a:srgbClr val="C00000"/>
                </a:solidFill>
              </a:rPr>
              <a:t>~20-30 years</a:t>
            </a:r>
            <a:r>
              <a:rPr lang="en-AU" i="1" dirty="0"/>
              <a:t>.”</a:t>
            </a:r>
            <a:endParaRPr lang="en-US" i="1" dirty="0"/>
          </a:p>
        </p:txBody>
      </p:sp>
    </p:spTree>
    <p:extLst>
      <p:ext uri="{BB962C8B-B14F-4D97-AF65-F5344CB8AC3E}">
        <p14:creationId xmlns:p14="http://schemas.microsoft.com/office/powerpoint/2010/main" val="8189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D69496-567C-4D4A-8621-6D57FC95B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240" y="2648848"/>
            <a:ext cx="5337884" cy="3558590"/>
          </a:xfrm>
          <a:prstGeom prst="rect">
            <a:avLst/>
          </a:prstGeom>
        </p:spPr>
      </p:pic>
      <p:pic>
        <p:nvPicPr>
          <p:cNvPr id="10" name="Picture 9">
            <a:extLst>
              <a:ext uri="{FF2B5EF4-FFF2-40B4-BE49-F238E27FC236}">
                <a16:creationId xmlns:a16="http://schemas.microsoft.com/office/drawing/2014/main" id="{0A8C86D0-DB2E-074D-B365-09ED0A7E7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 y="2828862"/>
            <a:ext cx="5674866" cy="3198560"/>
          </a:xfrm>
          <a:prstGeom prst="rect">
            <a:avLst/>
          </a:prstGeom>
        </p:spPr>
      </p:pic>
      <p:sp>
        <p:nvSpPr>
          <p:cNvPr id="11" name="TextBox 10">
            <a:extLst>
              <a:ext uri="{FF2B5EF4-FFF2-40B4-BE49-F238E27FC236}">
                <a16:creationId xmlns:a16="http://schemas.microsoft.com/office/drawing/2014/main" id="{349A8CBE-E5FF-EE40-A215-9E7F315F023C}"/>
              </a:ext>
            </a:extLst>
          </p:cNvPr>
          <p:cNvSpPr txBox="1"/>
          <p:nvPr/>
        </p:nvSpPr>
        <p:spPr>
          <a:xfrm>
            <a:off x="3984066" y="300349"/>
            <a:ext cx="4662933" cy="707922"/>
          </a:xfrm>
          <a:prstGeom prst="rect">
            <a:avLst/>
          </a:prstGeom>
          <a:noFill/>
        </p:spPr>
        <p:txBody>
          <a:bodyPr wrap="none" rtlCol="0">
            <a:spAutoFit/>
          </a:bodyPr>
          <a:lstStyle/>
          <a:p>
            <a:r>
              <a:rPr lang="en-US" sz="4000" dirty="0">
                <a:solidFill>
                  <a:schemeClr val="bg1"/>
                </a:solidFill>
                <a:latin typeface="Arial" panose="020B0604020202020204" pitchFamily="34" charset="0"/>
                <a:cs typeface="Arial" panose="020B0604020202020204" pitchFamily="34" charset="0"/>
              </a:rPr>
              <a:t>The Carbon Budget</a:t>
            </a:r>
          </a:p>
        </p:txBody>
      </p:sp>
      <p:sp>
        <p:nvSpPr>
          <p:cNvPr id="12" name="TextBox 11">
            <a:extLst>
              <a:ext uri="{FF2B5EF4-FFF2-40B4-BE49-F238E27FC236}">
                <a16:creationId xmlns:a16="http://schemas.microsoft.com/office/drawing/2014/main" id="{FA9F58EA-2364-F144-B7C2-965B7EEF5A31}"/>
              </a:ext>
            </a:extLst>
          </p:cNvPr>
          <p:cNvSpPr txBox="1"/>
          <p:nvPr/>
        </p:nvSpPr>
        <p:spPr>
          <a:xfrm>
            <a:off x="1345198" y="1379141"/>
            <a:ext cx="3094833" cy="707922"/>
          </a:xfrm>
          <a:prstGeom prst="rect">
            <a:avLst/>
          </a:prstGeom>
          <a:noFill/>
        </p:spPr>
        <p:txBody>
          <a:bodyPr wrap="none" rtlCol="0">
            <a:spAutoFit/>
          </a:bodyPr>
          <a:lstStyle/>
          <a:p>
            <a:r>
              <a:rPr lang="en-US" sz="4000" dirty="0">
                <a:solidFill>
                  <a:schemeClr val="bg1"/>
                </a:solidFill>
                <a:latin typeface="Arial" panose="020B0604020202020204" pitchFamily="34" charset="0"/>
                <a:cs typeface="Arial" panose="020B0604020202020204" pitchFamily="34" charset="0"/>
              </a:rPr>
              <a:t>Giga </a:t>
            </a:r>
            <a:r>
              <a:rPr lang="en-US" sz="4000" dirty="0" err="1">
                <a:solidFill>
                  <a:schemeClr val="bg1"/>
                </a:solidFill>
                <a:latin typeface="Arial" panose="020B0604020202020204" pitchFamily="34" charset="0"/>
                <a:cs typeface="Arial" panose="020B0604020202020204" pitchFamily="34" charset="0"/>
              </a:rPr>
              <a:t>tonnes</a:t>
            </a:r>
            <a:r>
              <a:rPr lang="en-US" sz="4000" dirty="0">
                <a:solidFill>
                  <a:schemeClr val="bg1"/>
                </a:solidFill>
                <a:latin typeface="Arial" panose="020B0604020202020204" pitchFamily="34" charset="0"/>
                <a:cs typeface="Arial" panose="020B0604020202020204" pitchFamily="34" charset="0"/>
              </a:rPr>
              <a:t> </a:t>
            </a:r>
          </a:p>
        </p:txBody>
      </p:sp>
      <p:cxnSp>
        <p:nvCxnSpPr>
          <p:cNvPr id="14" name="Straight Arrow Connector 13">
            <a:extLst>
              <a:ext uri="{FF2B5EF4-FFF2-40B4-BE49-F238E27FC236}">
                <a16:creationId xmlns:a16="http://schemas.microsoft.com/office/drawing/2014/main" id="{2B5B6DA4-C811-D943-816A-809F67016C31}"/>
              </a:ext>
            </a:extLst>
          </p:cNvPr>
          <p:cNvCxnSpPr/>
          <p:nvPr/>
        </p:nvCxnSpPr>
        <p:spPr>
          <a:xfrm>
            <a:off x="5777610" y="3573806"/>
            <a:ext cx="1074629" cy="0"/>
          </a:xfrm>
          <a:prstGeom prst="straightConnector1">
            <a:avLst/>
          </a:prstGeom>
          <a:ln w="1270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2E4E0A-BD79-6F4C-8E59-5EF5198A1630}"/>
              </a:ext>
            </a:extLst>
          </p:cNvPr>
          <p:cNvSpPr txBox="1"/>
          <p:nvPr/>
        </p:nvSpPr>
        <p:spPr>
          <a:xfrm>
            <a:off x="9148333" y="1379141"/>
            <a:ext cx="745890" cy="707922"/>
          </a:xfrm>
          <a:prstGeom prst="rect">
            <a:avLst/>
          </a:prstGeom>
          <a:noFill/>
        </p:spPr>
        <p:txBody>
          <a:bodyPr wrap="none" rtlCol="0">
            <a:spAutoFit/>
          </a:bodyPr>
          <a:lstStyle/>
          <a:p>
            <a:r>
              <a:rPr lang="en-US" sz="4000" baseline="30000" dirty="0" err="1">
                <a:solidFill>
                  <a:schemeClr val="bg1"/>
                </a:solidFill>
                <a:latin typeface="Arial" panose="020B0604020202020204" pitchFamily="34" charset="0"/>
                <a:cs typeface="Arial" panose="020B0604020202020204" pitchFamily="34" charset="0"/>
              </a:rPr>
              <a:t>o</a:t>
            </a:r>
            <a:r>
              <a:rPr lang="en-US" sz="4000" dirty="0" err="1">
                <a:solidFill>
                  <a:schemeClr val="bg1"/>
                </a:solidFill>
                <a:latin typeface="Arial" panose="020B0604020202020204" pitchFamily="34" charset="0"/>
                <a:cs typeface="Arial" panose="020B0604020202020204" pitchFamily="34" charset="0"/>
              </a:rPr>
              <a:t>C</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01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882" t="14096" r="27254" b="13305"/>
          <a:stretch/>
        </p:blipFill>
        <p:spPr>
          <a:xfrm>
            <a:off x="7414999" y="-34097"/>
            <a:ext cx="4780000" cy="6888103"/>
          </a:xfrm>
          <a:prstGeom prst="rect">
            <a:avLst/>
          </a:prstGeom>
        </p:spPr>
      </p:pic>
      <p:sp>
        <p:nvSpPr>
          <p:cNvPr id="8" name="TextBox 7"/>
          <p:cNvSpPr txBox="1"/>
          <p:nvPr/>
        </p:nvSpPr>
        <p:spPr>
          <a:xfrm>
            <a:off x="2704497" y="338075"/>
            <a:ext cx="1476985" cy="708030"/>
          </a:xfrm>
          <a:prstGeom prst="rect">
            <a:avLst/>
          </a:prstGeom>
          <a:noFill/>
        </p:spPr>
        <p:txBody>
          <a:bodyPr wrap="none" rtlCol="0">
            <a:spAutoFit/>
          </a:bodyPr>
          <a:lstStyle/>
          <a:p>
            <a:r>
              <a:rPr lang="en-US" sz="4001" b="1" dirty="0">
                <a:latin typeface="Arial" charset="0"/>
                <a:ea typeface="Arial" charset="0"/>
                <a:cs typeface="Arial" charset="0"/>
              </a:rPr>
              <a:t>1.5</a:t>
            </a:r>
            <a:r>
              <a:rPr lang="en-US" sz="4001" b="1" baseline="30000" dirty="0">
                <a:latin typeface="Arial" charset="0"/>
                <a:ea typeface="Arial" charset="0"/>
                <a:cs typeface="Arial" charset="0"/>
              </a:rPr>
              <a:t>o</a:t>
            </a:r>
            <a:r>
              <a:rPr lang="en-US" sz="4001" b="1" dirty="0">
                <a:latin typeface="Arial" charset="0"/>
                <a:ea typeface="Arial" charset="0"/>
                <a:cs typeface="Arial" charset="0"/>
              </a:rPr>
              <a:t>C</a:t>
            </a:r>
          </a:p>
        </p:txBody>
      </p:sp>
      <p:sp>
        <p:nvSpPr>
          <p:cNvPr id="3" name="TextBox 2">
            <a:extLst>
              <a:ext uri="{FF2B5EF4-FFF2-40B4-BE49-F238E27FC236}">
                <a16:creationId xmlns:a16="http://schemas.microsoft.com/office/drawing/2014/main" id="{3168E2D9-E7B4-9045-B25B-329214080223}"/>
              </a:ext>
            </a:extLst>
          </p:cNvPr>
          <p:cNvSpPr txBox="1"/>
          <p:nvPr/>
        </p:nvSpPr>
        <p:spPr>
          <a:xfrm>
            <a:off x="553132" y="692091"/>
            <a:ext cx="6538880" cy="646353"/>
          </a:xfrm>
          <a:prstGeom prst="rect">
            <a:avLst/>
          </a:prstGeom>
          <a:noFill/>
        </p:spPr>
        <p:txBody>
          <a:bodyPr wrap="none" rtlCol="0">
            <a:spAutoFit/>
          </a:bodyPr>
          <a:lstStyle/>
          <a:p>
            <a:r>
              <a:rPr lang="en-US" sz="3600" dirty="0">
                <a:solidFill>
                  <a:srgbClr val="FFFF00"/>
                </a:solidFill>
                <a:latin typeface="Arial" panose="020B0604020202020204" pitchFamily="34" charset="0"/>
                <a:cs typeface="Arial" panose="020B0604020202020204" pitchFamily="34" charset="0"/>
              </a:rPr>
              <a:t>Will we meet the 1.5</a:t>
            </a:r>
            <a:r>
              <a:rPr lang="en-US" sz="3600" baseline="30000" dirty="0">
                <a:solidFill>
                  <a:srgbClr val="FFFF00"/>
                </a:solidFill>
                <a:latin typeface="Arial" panose="020B0604020202020204" pitchFamily="34" charset="0"/>
                <a:cs typeface="Arial" panose="020B0604020202020204" pitchFamily="34" charset="0"/>
              </a:rPr>
              <a:t>o</a:t>
            </a:r>
            <a:r>
              <a:rPr lang="en-US" sz="3600" dirty="0">
                <a:solidFill>
                  <a:srgbClr val="FFFF00"/>
                </a:solidFill>
                <a:latin typeface="Arial" panose="020B0604020202020204" pitchFamily="34" charset="0"/>
                <a:cs typeface="Arial" panose="020B0604020202020204" pitchFamily="34" charset="0"/>
              </a:rPr>
              <a:t>C target? </a:t>
            </a:r>
          </a:p>
        </p:txBody>
      </p:sp>
      <p:sp>
        <p:nvSpPr>
          <p:cNvPr id="4" name="TextBox 3">
            <a:extLst>
              <a:ext uri="{FF2B5EF4-FFF2-40B4-BE49-F238E27FC236}">
                <a16:creationId xmlns:a16="http://schemas.microsoft.com/office/drawing/2014/main" id="{B19BE92D-23ED-904E-983B-CC25D2A14772}"/>
              </a:ext>
            </a:extLst>
          </p:cNvPr>
          <p:cNvSpPr txBox="1"/>
          <p:nvPr/>
        </p:nvSpPr>
        <p:spPr>
          <a:xfrm>
            <a:off x="553132" y="2133689"/>
            <a:ext cx="6336520" cy="4831799"/>
          </a:xfrm>
          <a:prstGeom prst="rect">
            <a:avLst/>
          </a:prstGeom>
          <a:noFill/>
        </p:spPr>
        <p:txBody>
          <a:bodyPr wrap="square" rtlCol="0">
            <a:spAutoFit/>
          </a:bodyPr>
          <a:lstStyle/>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Current  emission rates 11.5 Gt C </a:t>
            </a:r>
            <a:r>
              <a:rPr lang="en-US" sz="2800" dirty="0" err="1">
                <a:solidFill>
                  <a:schemeClr val="bg1"/>
                </a:solidFill>
                <a:latin typeface="Arial" panose="020B0604020202020204" pitchFamily="34" charset="0"/>
                <a:cs typeface="Arial" panose="020B0604020202020204" pitchFamily="34" charset="0"/>
              </a:rPr>
              <a:t>p.a</a:t>
            </a:r>
            <a:endParaRPr lang="en-US" sz="2800" dirty="0">
              <a:solidFill>
                <a:schemeClr val="bg1"/>
              </a:solidFill>
              <a:latin typeface="Arial" panose="020B0604020202020204" pitchFamily="34" charset="0"/>
              <a:cs typeface="Arial" panose="020B0604020202020204" pitchFamily="34" charset="0"/>
            </a:endParaRPr>
          </a:p>
          <a:p>
            <a:endParaRPr lang="en-US" sz="2800" dirty="0">
              <a:solidFill>
                <a:schemeClr val="bg1"/>
              </a:solidFill>
              <a:latin typeface="Arial" panose="020B0604020202020204" pitchFamily="34" charset="0"/>
              <a:cs typeface="Arial" panose="020B0604020202020204" pitchFamily="34" charset="0"/>
            </a:endParaRPr>
          </a:p>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At this rate, the carbon budget will be fully spent in </a:t>
            </a:r>
            <a:r>
              <a:rPr lang="en-US" sz="2800" dirty="0">
                <a:solidFill>
                  <a:srgbClr val="FFFF00"/>
                </a:solidFill>
                <a:latin typeface="Arial" panose="020B0604020202020204" pitchFamily="34" charset="0"/>
                <a:cs typeface="Arial" panose="020B0604020202020204" pitchFamily="34" charset="0"/>
              </a:rPr>
              <a:t>2.5 years </a:t>
            </a:r>
            <a:r>
              <a:rPr lang="en-US" sz="2800" dirty="0">
                <a:solidFill>
                  <a:schemeClr val="bg1"/>
                </a:solidFill>
                <a:latin typeface="Arial" panose="020B0604020202020204" pitchFamily="34" charset="0"/>
                <a:cs typeface="Arial" panose="020B0604020202020204" pitchFamily="34" charset="0"/>
              </a:rPr>
              <a:t>from now </a:t>
            </a:r>
          </a:p>
          <a:p>
            <a:pPr marL="342866" indent="-342866">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Meeting this target would need </a:t>
            </a:r>
            <a:r>
              <a:rPr lang="en-US" sz="2800" dirty="0">
                <a:solidFill>
                  <a:srgbClr val="FFFF00"/>
                </a:solidFill>
                <a:latin typeface="Arial" panose="020B0604020202020204" pitchFamily="34" charset="0"/>
                <a:cs typeface="Arial" panose="020B0604020202020204" pitchFamily="34" charset="0"/>
              </a:rPr>
              <a:t>5-fold</a:t>
            </a:r>
            <a:r>
              <a:rPr lang="en-US" sz="2800" dirty="0">
                <a:solidFill>
                  <a:schemeClr val="bg1"/>
                </a:solidFill>
                <a:latin typeface="Arial" panose="020B0604020202020204" pitchFamily="34" charset="0"/>
                <a:cs typeface="Arial" panose="020B0604020202020204" pitchFamily="34" charset="0"/>
              </a:rPr>
              <a:t> increase in global Paris pledges, and their successful implementation</a:t>
            </a:r>
          </a:p>
          <a:p>
            <a:endParaRPr lang="en-US" sz="2800" dirty="0">
              <a:solidFill>
                <a:schemeClr val="bg1"/>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8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882" t="14096" r="27254" b="13305"/>
          <a:stretch/>
        </p:blipFill>
        <p:spPr>
          <a:xfrm>
            <a:off x="7414999" y="-34097"/>
            <a:ext cx="4780000" cy="6888103"/>
          </a:xfrm>
          <a:prstGeom prst="rect">
            <a:avLst/>
          </a:prstGeom>
        </p:spPr>
      </p:pic>
      <p:sp>
        <p:nvSpPr>
          <p:cNvPr id="8" name="TextBox 7"/>
          <p:cNvSpPr txBox="1"/>
          <p:nvPr/>
        </p:nvSpPr>
        <p:spPr>
          <a:xfrm>
            <a:off x="2704497" y="338075"/>
            <a:ext cx="1476985" cy="708030"/>
          </a:xfrm>
          <a:prstGeom prst="rect">
            <a:avLst/>
          </a:prstGeom>
          <a:noFill/>
        </p:spPr>
        <p:txBody>
          <a:bodyPr wrap="none" rtlCol="0">
            <a:spAutoFit/>
          </a:bodyPr>
          <a:lstStyle/>
          <a:p>
            <a:r>
              <a:rPr lang="en-US" sz="4001" b="1" dirty="0">
                <a:latin typeface="Arial" charset="0"/>
                <a:ea typeface="Arial" charset="0"/>
                <a:cs typeface="Arial" charset="0"/>
              </a:rPr>
              <a:t>1.5</a:t>
            </a:r>
            <a:r>
              <a:rPr lang="en-US" sz="4001" b="1" baseline="30000" dirty="0">
                <a:latin typeface="Arial" charset="0"/>
                <a:ea typeface="Arial" charset="0"/>
                <a:cs typeface="Arial" charset="0"/>
              </a:rPr>
              <a:t>o</a:t>
            </a:r>
            <a:r>
              <a:rPr lang="en-US" sz="4001" b="1" dirty="0">
                <a:latin typeface="Arial" charset="0"/>
                <a:ea typeface="Arial" charset="0"/>
                <a:cs typeface="Arial" charset="0"/>
              </a:rPr>
              <a:t>C</a:t>
            </a:r>
          </a:p>
        </p:txBody>
      </p:sp>
      <p:sp>
        <p:nvSpPr>
          <p:cNvPr id="3" name="TextBox 2">
            <a:extLst>
              <a:ext uri="{FF2B5EF4-FFF2-40B4-BE49-F238E27FC236}">
                <a16:creationId xmlns:a16="http://schemas.microsoft.com/office/drawing/2014/main" id="{3168E2D9-E7B4-9045-B25B-329214080223}"/>
              </a:ext>
            </a:extLst>
          </p:cNvPr>
          <p:cNvSpPr txBox="1"/>
          <p:nvPr/>
        </p:nvSpPr>
        <p:spPr>
          <a:xfrm>
            <a:off x="553131" y="692091"/>
            <a:ext cx="6154070" cy="646353"/>
          </a:xfrm>
          <a:prstGeom prst="rect">
            <a:avLst/>
          </a:prstGeom>
          <a:noFill/>
        </p:spPr>
        <p:txBody>
          <a:bodyPr wrap="none" rtlCol="0">
            <a:spAutoFit/>
          </a:bodyPr>
          <a:lstStyle/>
          <a:p>
            <a:r>
              <a:rPr lang="en-US" sz="3600" dirty="0">
                <a:solidFill>
                  <a:srgbClr val="FFFF00"/>
                </a:solidFill>
                <a:latin typeface="Arial" panose="020B0604020202020204" pitchFamily="34" charset="0"/>
                <a:cs typeface="Arial" panose="020B0604020202020204" pitchFamily="34" charset="0"/>
              </a:rPr>
              <a:t>Will we meet the 2</a:t>
            </a:r>
            <a:r>
              <a:rPr lang="en-US" sz="3600" baseline="30000" dirty="0">
                <a:solidFill>
                  <a:srgbClr val="FFFF00"/>
                </a:solidFill>
                <a:latin typeface="Arial" panose="020B0604020202020204" pitchFamily="34" charset="0"/>
                <a:cs typeface="Arial" panose="020B0604020202020204" pitchFamily="34" charset="0"/>
              </a:rPr>
              <a:t>o</a:t>
            </a:r>
            <a:r>
              <a:rPr lang="en-US" sz="3600" dirty="0">
                <a:solidFill>
                  <a:srgbClr val="FFFF00"/>
                </a:solidFill>
                <a:latin typeface="Arial" panose="020B0604020202020204" pitchFamily="34" charset="0"/>
                <a:cs typeface="Arial" panose="020B0604020202020204" pitchFamily="34" charset="0"/>
              </a:rPr>
              <a:t>C target? </a:t>
            </a:r>
          </a:p>
        </p:txBody>
      </p:sp>
      <p:sp>
        <p:nvSpPr>
          <p:cNvPr id="4" name="TextBox 3">
            <a:extLst>
              <a:ext uri="{FF2B5EF4-FFF2-40B4-BE49-F238E27FC236}">
                <a16:creationId xmlns:a16="http://schemas.microsoft.com/office/drawing/2014/main" id="{B19BE92D-23ED-904E-983B-CC25D2A14772}"/>
              </a:ext>
            </a:extLst>
          </p:cNvPr>
          <p:cNvSpPr txBox="1"/>
          <p:nvPr/>
        </p:nvSpPr>
        <p:spPr>
          <a:xfrm>
            <a:off x="553132" y="2133689"/>
            <a:ext cx="6336520" cy="4831799"/>
          </a:xfrm>
          <a:prstGeom prst="rect">
            <a:avLst/>
          </a:prstGeom>
          <a:noFill/>
        </p:spPr>
        <p:txBody>
          <a:bodyPr wrap="square" rtlCol="0">
            <a:spAutoFit/>
          </a:bodyPr>
          <a:lstStyle/>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Current  emission rates 11.5 Gt C </a:t>
            </a:r>
            <a:r>
              <a:rPr lang="en-US" sz="2800" dirty="0" err="1">
                <a:solidFill>
                  <a:schemeClr val="bg1"/>
                </a:solidFill>
                <a:latin typeface="Arial" panose="020B0604020202020204" pitchFamily="34" charset="0"/>
                <a:cs typeface="Arial" panose="020B0604020202020204" pitchFamily="34" charset="0"/>
              </a:rPr>
              <a:t>p.a</a:t>
            </a:r>
            <a:endParaRPr lang="en-US" sz="2800" dirty="0">
              <a:solidFill>
                <a:schemeClr val="bg1"/>
              </a:solidFill>
              <a:latin typeface="Arial" panose="020B0604020202020204" pitchFamily="34" charset="0"/>
              <a:cs typeface="Arial" panose="020B0604020202020204" pitchFamily="34" charset="0"/>
            </a:endParaRPr>
          </a:p>
          <a:p>
            <a:endParaRPr lang="en-US" sz="2800" dirty="0">
              <a:solidFill>
                <a:schemeClr val="bg1"/>
              </a:solidFill>
              <a:latin typeface="Arial" panose="020B0604020202020204" pitchFamily="34" charset="0"/>
              <a:cs typeface="Arial" panose="020B0604020202020204" pitchFamily="34" charset="0"/>
            </a:endParaRPr>
          </a:p>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At this rate, the carbon budget will be fully spent in </a:t>
            </a:r>
            <a:r>
              <a:rPr lang="en-US" sz="2800" dirty="0">
                <a:solidFill>
                  <a:srgbClr val="FFFF00"/>
                </a:solidFill>
                <a:latin typeface="Arial" panose="020B0604020202020204" pitchFamily="34" charset="0"/>
                <a:cs typeface="Arial" panose="020B0604020202020204" pitchFamily="34" charset="0"/>
              </a:rPr>
              <a:t>9.5 years </a:t>
            </a:r>
            <a:r>
              <a:rPr lang="en-US" sz="2800" dirty="0">
                <a:solidFill>
                  <a:schemeClr val="bg1"/>
                </a:solidFill>
                <a:latin typeface="Arial" panose="020B0604020202020204" pitchFamily="34" charset="0"/>
                <a:cs typeface="Arial" panose="020B0604020202020204" pitchFamily="34" charset="0"/>
              </a:rPr>
              <a:t>from now </a:t>
            </a:r>
          </a:p>
          <a:p>
            <a:pPr marL="342866" indent="-342866">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342866" indent="-342866">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Meeting this target would need </a:t>
            </a:r>
            <a:r>
              <a:rPr lang="en-US" sz="2800" dirty="0">
                <a:solidFill>
                  <a:srgbClr val="FFFF00"/>
                </a:solidFill>
                <a:latin typeface="Arial" panose="020B0604020202020204" pitchFamily="34" charset="0"/>
                <a:cs typeface="Arial" panose="020B0604020202020204" pitchFamily="34" charset="0"/>
              </a:rPr>
              <a:t>3-fold</a:t>
            </a:r>
            <a:r>
              <a:rPr lang="en-US" sz="2800" dirty="0">
                <a:solidFill>
                  <a:schemeClr val="bg1"/>
                </a:solidFill>
                <a:latin typeface="Arial" panose="020B0604020202020204" pitchFamily="34" charset="0"/>
                <a:cs typeface="Arial" panose="020B0604020202020204" pitchFamily="34" charset="0"/>
              </a:rPr>
              <a:t> increase in global Paris pledges, and their successful implementation</a:t>
            </a:r>
          </a:p>
          <a:p>
            <a:endParaRPr lang="en-US" sz="2800" dirty="0">
              <a:solidFill>
                <a:schemeClr val="bg1"/>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10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882" t="14096" r="27254" b="40288"/>
          <a:stretch/>
        </p:blipFill>
        <p:spPr>
          <a:xfrm>
            <a:off x="7414999" y="-34097"/>
            <a:ext cx="4780000" cy="4327963"/>
          </a:xfrm>
          <a:prstGeom prst="rect">
            <a:avLst/>
          </a:prstGeom>
        </p:spPr>
      </p:pic>
      <p:sp>
        <p:nvSpPr>
          <p:cNvPr id="8" name="TextBox 7"/>
          <p:cNvSpPr txBox="1"/>
          <p:nvPr/>
        </p:nvSpPr>
        <p:spPr>
          <a:xfrm>
            <a:off x="2704497" y="338075"/>
            <a:ext cx="1476985" cy="708030"/>
          </a:xfrm>
          <a:prstGeom prst="rect">
            <a:avLst/>
          </a:prstGeom>
          <a:noFill/>
        </p:spPr>
        <p:txBody>
          <a:bodyPr wrap="none" rtlCol="0">
            <a:spAutoFit/>
          </a:bodyPr>
          <a:lstStyle/>
          <a:p>
            <a:r>
              <a:rPr lang="en-US" sz="4001" b="1" dirty="0">
                <a:latin typeface="Arial" charset="0"/>
                <a:ea typeface="Arial" charset="0"/>
                <a:cs typeface="Arial" charset="0"/>
              </a:rPr>
              <a:t>1.5</a:t>
            </a:r>
            <a:r>
              <a:rPr lang="en-US" sz="4001" b="1" baseline="30000" dirty="0">
                <a:latin typeface="Arial" charset="0"/>
                <a:ea typeface="Arial" charset="0"/>
                <a:cs typeface="Arial" charset="0"/>
              </a:rPr>
              <a:t>o</a:t>
            </a:r>
            <a:r>
              <a:rPr lang="en-US" sz="4001" b="1" dirty="0">
                <a:latin typeface="Arial" charset="0"/>
                <a:ea typeface="Arial" charset="0"/>
                <a:cs typeface="Arial" charset="0"/>
              </a:rPr>
              <a:t>C</a:t>
            </a:r>
          </a:p>
        </p:txBody>
      </p:sp>
      <p:sp>
        <p:nvSpPr>
          <p:cNvPr id="3" name="TextBox 2">
            <a:extLst>
              <a:ext uri="{FF2B5EF4-FFF2-40B4-BE49-F238E27FC236}">
                <a16:creationId xmlns:a16="http://schemas.microsoft.com/office/drawing/2014/main" id="{3168E2D9-E7B4-9045-B25B-329214080223}"/>
              </a:ext>
            </a:extLst>
          </p:cNvPr>
          <p:cNvSpPr txBox="1"/>
          <p:nvPr/>
        </p:nvSpPr>
        <p:spPr>
          <a:xfrm>
            <a:off x="808659" y="692091"/>
            <a:ext cx="3870994" cy="646353"/>
          </a:xfrm>
          <a:prstGeom prst="rect">
            <a:avLst/>
          </a:prstGeom>
          <a:noFill/>
        </p:spPr>
        <p:txBody>
          <a:bodyPr wrap="none" rtlCol="0">
            <a:spAutoFit/>
          </a:bodyPr>
          <a:lstStyle/>
          <a:p>
            <a:r>
              <a:rPr lang="en-US" sz="3600" dirty="0">
                <a:solidFill>
                  <a:srgbClr val="FFFF00"/>
                </a:solidFill>
                <a:latin typeface="Arial" panose="020B0604020202020204" pitchFamily="34" charset="0"/>
                <a:cs typeface="Arial" panose="020B0604020202020204" pitchFamily="34" charset="0"/>
              </a:rPr>
              <a:t>To stay below 2</a:t>
            </a:r>
            <a:r>
              <a:rPr lang="en-US" sz="3600" baseline="30000" dirty="0">
                <a:solidFill>
                  <a:srgbClr val="FFFF00"/>
                </a:solidFill>
                <a:latin typeface="Arial" panose="020B0604020202020204" pitchFamily="34" charset="0"/>
                <a:cs typeface="Arial" panose="020B0604020202020204" pitchFamily="34" charset="0"/>
              </a:rPr>
              <a:t>o</a:t>
            </a:r>
            <a:r>
              <a:rPr lang="en-US" sz="3600" dirty="0">
                <a:solidFill>
                  <a:srgbClr val="FFFF00"/>
                </a:solidFill>
                <a:latin typeface="Arial" panose="020B0604020202020204" pitchFamily="34" charset="0"/>
                <a:cs typeface="Arial" panose="020B0604020202020204" pitchFamily="34" charset="0"/>
              </a:rPr>
              <a:t>C</a:t>
            </a:r>
          </a:p>
        </p:txBody>
      </p:sp>
      <p:sp>
        <p:nvSpPr>
          <p:cNvPr id="4" name="TextBox 3">
            <a:extLst>
              <a:ext uri="{FF2B5EF4-FFF2-40B4-BE49-F238E27FC236}">
                <a16:creationId xmlns:a16="http://schemas.microsoft.com/office/drawing/2014/main" id="{B19BE92D-23ED-904E-983B-CC25D2A14772}"/>
              </a:ext>
            </a:extLst>
          </p:cNvPr>
          <p:cNvSpPr txBox="1"/>
          <p:nvPr/>
        </p:nvSpPr>
        <p:spPr>
          <a:xfrm>
            <a:off x="336947" y="2421712"/>
            <a:ext cx="6120680" cy="255454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Emissions must be at least halved by 2030</a:t>
            </a:r>
          </a:p>
          <a:p>
            <a:pPr algn="ctr"/>
            <a:endParaRPr lang="en-US" sz="3200" dirty="0">
              <a:solidFill>
                <a:schemeClr val="bg1"/>
              </a:solidFill>
              <a:latin typeface="Arial" panose="020B0604020202020204" pitchFamily="34" charset="0"/>
              <a:cs typeface="Arial" panose="020B0604020202020204" pitchFamily="34" charset="0"/>
            </a:endParaRPr>
          </a:p>
          <a:p>
            <a:pPr algn="ctr"/>
            <a:endParaRPr lang="en-US" sz="3200" dirty="0">
              <a:solidFill>
                <a:schemeClr val="bg1"/>
              </a:solidFill>
              <a:latin typeface="Arial" panose="020B0604020202020204" pitchFamily="34" charset="0"/>
              <a:cs typeface="Arial" panose="020B0604020202020204" pitchFamily="34" charset="0"/>
            </a:endParaRPr>
          </a:p>
          <a:p>
            <a:pPr algn="ct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8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3882" t="14096" r="27254" b="60020"/>
          <a:stretch/>
        </p:blipFill>
        <p:spPr>
          <a:xfrm>
            <a:off x="7414999" y="-34097"/>
            <a:ext cx="4780000" cy="2455809"/>
          </a:xfrm>
          <a:prstGeom prst="rect">
            <a:avLst/>
          </a:prstGeom>
        </p:spPr>
      </p:pic>
      <p:sp>
        <p:nvSpPr>
          <p:cNvPr id="8" name="TextBox 7"/>
          <p:cNvSpPr txBox="1"/>
          <p:nvPr/>
        </p:nvSpPr>
        <p:spPr>
          <a:xfrm>
            <a:off x="2704497" y="338075"/>
            <a:ext cx="1476985" cy="708030"/>
          </a:xfrm>
          <a:prstGeom prst="rect">
            <a:avLst/>
          </a:prstGeom>
          <a:noFill/>
        </p:spPr>
        <p:txBody>
          <a:bodyPr wrap="none" rtlCol="0">
            <a:spAutoFit/>
          </a:bodyPr>
          <a:lstStyle/>
          <a:p>
            <a:r>
              <a:rPr lang="en-US" sz="4001" b="1" dirty="0">
                <a:latin typeface="Arial" charset="0"/>
                <a:ea typeface="Arial" charset="0"/>
                <a:cs typeface="Arial" charset="0"/>
              </a:rPr>
              <a:t>1.5</a:t>
            </a:r>
            <a:r>
              <a:rPr lang="en-US" sz="4001" b="1" baseline="30000" dirty="0">
                <a:latin typeface="Arial" charset="0"/>
                <a:ea typeface="Arial" charset="0"/>
                <a:cs typeface="Arial" charset="0"/>
              </a:rPr>
              <a:t>o</a:t>
            </a:r>
            <a:r>
              <a:rPr lang="en-US" sz="4001" b="1" dirty="0">
                <a:latin typeface="Arial" charset="0"/>
                <a:ea typeface="Arial" charset="0"/>
                <a:cs typeface="Arial" charset="0"/>
              </a:rPr>
              <a:t>C</a:t>
            </a:r>
          </a:p>
        </p:txBody>
      </p:sp>
      <p:sp>
        <p:nvSpPr>
          <p:cNvPr id="3" name="TextBox 2">
            <a:extLst>
              <a:ext uri="{FF2B5EF4-FFF2-40B4-BE49-F238E27FC236}">
                <a16:creationId xmlns:a16="http://schemas.microsoft.com/office/drawing/2014/main" id="{3168E2D9-E7B4-9045-B25B-329214080223}"/>
              </a:ext>
            </a:extLst>
          </p:cNvPr>
          <p:cNvSpPr txBox="1"/>
          <p:nvPr/>
        </p:nvSpPr>
        <p:spPr>
          <a:xfrm>
            <a:off x="808659" y="692091"/>
            <a:ext cx="3870866" cy="646353"/>
          </a:xfrm>
          <a:prstGeom prst="rect">
            <a:avLst/>
          </a:prstGeom>
          <a:noFill/>
        </p:spPr>
        <p:txBody>
          <a:bodyPr wrap="none" rtlCol="0">
            <a:spAutoFit/>
          </a:bodyPr>
          <a:lstStyle/>
          <a:p>
            <a:r>
              <a:rPr lang="en-US" sz="3600" dirty="0">
                <a:solidFill>
                  <a:srgbClr val="FFFF00"/>
                </a:solidFill>
                <a:latin typeface="Arial" panose="020B0604020202020204" pitchFamily="34" charset="0"/>
                <a:cs typeface="Arial" panose="020B0604020202020204" pitchFamily="34" charset="0"/>
              </a:rPr>
              <a:t>To stay below 2</a:t>
            </a:r>
            <a:r>
              <a:rPr lang="en-US" sz="3600" baseline="30000" dirty="0">
                <a:solidFill>
                  <a:srgbClr val="FFFF00"/>
                </a:solidFill>
                <a:latin typeface="Arial" panose="020B0604020202020204" pitchFamily="34" charset="0"/>
                <a:cs typeface="Arial" panose="020B0604020202020204" pitchFamily="34" charset="0"/>
              </a:rPr>
              <a:t>o</a:t>
            </a:r>
            <a:r>
              <a:rPr lang="en-US" sz="3600" dirty="0">
                <a:solidFill>
                  <a:srgbClr val="FFFF00"/>
                </a:solidFill>
                <a:latin typeface="Arial" panose="020B0604020202020204" pitchFamily="34" charset="0"/>
                <a:cs typeface="Arial" panose="020B0604020202020204" pitchFamily="34" charset="0"/>
              </a:rPr>
              <a:t>C</a:t>
            </a:r>
          </a:p>
        </p:txBody>
      </p:sp>
      <p:sp>
        <p:nvSpPr>
          <p:cNvPr id="4" name="TextBox 3">
            <a:extLst>
              <a:ext uri="{FF2B5EF4-FFF2-40B4-BE49-F238E27FC236}">
                <a16:creationId xmlns:a16="http://schemas.microsoft.com/office/drawing/2014/main" id="{B19BE92D-23ED-904E-983B-CC25D2A14772}"/>
              </a:ext>
            </a:extLst>
          </p:cNvPr>
          <p:cNvSpPr txBox="1"/>
          <p:nvPr/>
        </p:nvSpPr>
        <p:spPr>
          <a:xfrm>
            <a:off x="547286" y="2381683"/>
            <a:ext cx="6336520" cy="3046924"/>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Emissions must be at least halved by 2030</a:t>
            </a:r>
          </a:p>
          <a:p>
            <a:pPr marL="342866" indent="-342866">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a:p>
            <a:pPr algn="ctr"/>
            <a:r>
              <a:rPr lang="en-US" sz="3200" dirty="0">
                <a:solidFill>
                  <a:schemeClr val="bg1"/>
                </a:solidFill>
                <a:latin typeface="Arial" panose="020B0604020202020204" pitchFamily="34" charset="0"/>
                <a:cs typeface="Arial" panose="020B0604020202020204" pitchFamily="34" charset="0"/>
              </a:rPr>
              <a:t>….and we must be at net zero by 2040 at the latest</a:t>
            </a:r>
          </a:p>
          <a:p>
            <a:endParaRPr lang="en-US" sz="3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855AA06-C025-0C41-B062-F08BCC08CEB6}"/>
              </a:ext>
            </a:extLst>
          </p:cNvPr>
          <p:cNvSpPr txBox="1"/>
          <p:nvPr/>
        </p:nvSpPr>
        <p:spPr>
          <a:xfrm>
            <a:off x="1538004" y="5720946"/>
            <a:ext cx="4355085" cy="831060"/>
          </a:xfrm>
          <a:prstGeom prst="rect">
            <a:avLst/>
          </a:prstGeom>
          <a:noFill/>
        </p:spPr>
        <p:txBody>
          <a:bodyPr wrap="none" rtlCol="0">
            <a:spAutoFit/>
          </a:bodyPr>
          <a:lstStyle/>
          <a:p>
            <a:r>
              <a:rPr lang="en-US" sz="4800" dirty="0">
                <a:solidFill>
                  <a:srgbClr val="FF0000"/>
                </a:solidFill>
                <a:latin typeface="Arial" panose="020B0604020202020204" pitchFamily="34" charset="0"/>
                <a:cs typeface="Arial" panose="020B0604020202020204" pitchFamily="34" charset="0"/>
              </a:rPr>
              <a:t>2050 is too late</a:t>
            </a:r>
          </a:p>
        </p:txBody>
      </p:sp>
    </p:spTree>
    <p:extLst>
      <p:ext uri="{BB962C8B-B14F-4D97-AF65-F5344CB8AC3E}">
        <p14:creationId xmlns:p14="http://schemas.microsoft.com/office/powerpoint/2010/main" val="211420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67D83CCC-C2AC-934B-A149-6E2E8103B143}"/>
              </a:ext>
            </a:extLst>
          </p:cNvPr>
          <p:cNvPicPr>
            <a:picLocks noChangeAspect="1"/>
          </p:cNvPicPr>
          <p:nvPr/>
        </p:nvPicPr>
        <p:blipFill>
          <a:blip r:embed="rId2"/>
          <a:stretch>
            <a:fillRect/>
          </a:stretch>
        </p:blipFill>
        <p:spPr>
          <a:xfrm>
            <a:off x="1491864" y="1181350"/>
            <a:ext cx="9698854" cy="5678238"/>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B0CB5E1D-CFD2-C648-8A06-360F2D923064}"/>
              </a:ext>
            </a:extLst>
          </p:cNvPr>
          <p:cNvPicPr>
            <a:picLocks noChangeAspect="1"/>
          </p:cNvPicPr>
          <p:nvPr/>
        </p:nvPicPr>
        <p:blipFill>
          <a:blip r:embed="rId3"/>
          <a:stretch>
            <a:fillRect/>
          </a:stretch>
        </p:blipFill>
        <p:spPr>
          <a:xfrm>
            <a:off x="351646" y="212000"/>
            <a:ext cx="4741662" cy="1185415"/>
          </a:xfrm>
          <a:prstGeom prst="rect">
            <a:avLst/>
          </a:prstGeom>
        </p:spPr>
      </p:pic>
      <p:sp>
        <p:nvSpPr>
          <p:cNvPr id="10" name="Right Arrow 9">
            <a:extLst>
              <a:ext uri="{FF2B5EF4-FFF2-40B4-BE49-F238E27FC236}">
                <a16:creationId xmlns:a16="http://schemas.microsoft.com/office/drawing/2014/main" id="{4E14A40F-A090-D641-9265-1E92AF197BAB}"/>
              </a:ext>
            </a:extLst>
          </p:cNvPr>
          <p:cNvSpPr/>
          <p:nvPr/>
        </p:nvSpPr>
        <p:spPr>
          <a:xfrm>
            <a:off x="7299137" y="4491462"/>
            <a:ext cx="1058080" cy="45730"/>
          </a:xfrm>
          <a:prstGeom prs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84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67D83CCC-C2AC-934B-A149-6E2E8103B143}"/>
              </a:ext>
            </a:extLst>
          </p:cNvPr>
          <p:cNvPicPr>
            <a:picLocks noChangeAspect="1"/>
          </p:cNvPicPr>
          <p:nvPr/>
        </p:nvPicPr>
        <p:blipFill>
          <a:blip r:embed="rId2"/>
          <a:stretch>
            <a:fillRect/>
          </a:stretch>
        </p:blipFill>
        <p:spPr>
          <a:xfrm>
            <a:off x="1491864" y="1181350"/>
            <a:ext cx="9698854" cy="5678238"/>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B0CB5E1D-CFD2-C648-8A06-360F2D923064}"/>
              </a:ext>
            </a:extLst>
          </p:cNvPr>
          <p:cNvPicPr>
            <a:picLocks noChangeAspect="1"/>
          </p:cNvPicPr>
          <p:nvPr/>
        </p:nvPicPr>
        <p:blipFill>
          <a:blip r:embed="rId3"/>
          <a:stretch>
            <a:fillRect/>
          </a:stretch>
        </p:blipFill>
        <p:spPr>
          <a:xfrm>
            <a:off x="351646" y="212000"/>
            <a:ext cx="4741662" cy="1185415"/>
          </a:xfrm>
          <a:prstGeom prst="rect">
            <a:avLst/>
          </a:prstGeom>
        </p:spPr>
      </p:pic>
      <p:sp>
        <p:nvSpPr>
          <p:cNvPr id="10" name="Right Arrow 9">
            <a:extLst>
              <a:ext uri="{FF2B5EF4-FFF2-40B4-BE49-F238E27FC236}">
                <a16:creationId xmlns:a16="http://schemas.microsoft.com/office/drawing/2014/main" id="{4E14A40F-A090-D641-9265-1E92AF197BAB}"/>
              </a:ext>
            </a:extLst>
          </p:cNvPr>
          <p:cNvSpPr/>
          <p:nvPr/>
        </p:nvSpPr>
        <p:spPr>
          <a:xfrm>
            <a:off x="7299137" y="4491462"/>
            <a:ext cx="1058080" cy="45730"/>
          </a:xfrm>
          <a:prstGeom prs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DC22FC-FF6F-E140-AFED-CEAAA1475CFB}"/>
              </a:ext>
            </a:extLst>
          </p:cNvPr>
          <p:cNvSpPr txBox="1"/>
          <p:nvPr/>
        </p:nvSpPr>
        <p:spPr>
          <a:xfrm>
            <a:off x="1004456" y="2806180"/>
            <a:ext cx="9990944" cy="1200607"/>
          </a:xfrm>
          <a:prstGeom prst="rect">
            <a:avLst/>
          </a:prstGeom>
          <a:solidFill>
            <a:schemeClr val="bg1"/>
          </a:solidFill>
          <a:ln>
            <a:solidFill>
              <a:srgbClr val="C00000"/>
            </a:solidFill>
          </a:ln>
        </p:spPr>
        <p:txBody>
          <a:bodyPr wrap="none" rtlCol="0">
            <a:spAutoFit/>
          </a:bodyPr>
          <a:lstStyle/>
          <a:p>
            <a:pPr marL="285807" indent="-285807">
              <a:buFont typeface="Arial" panose="020B0604020202020204" pitchFamily="34" charset="0"/>
              <a:buChar char="•"/>
            </a:pPr>
            <a:r>
              <a:rPr lang="en-US" sz="3601" dirty="0">
                <a:solidFill>
                  <a:srgbClr val="C00000"/>
                </a:solidFill>
                <a:latin typeface="Arial" panose="020B0604020202020204" pitchFamily="34" charset="0"/>
                <a:cs typeface="Arial" panose="020B0604020202020204" pitchFamily="34" charset="0"/>
              </a:rPr>
              <a:t>Australia ranked last on climate policy &amp; action</a:t>
            </a:r>
          </a:p>
          <a:p>
            <a:pPr marL="285807" indent="-285807">
              <a:buFont typeface="Arial" panose="020B0604020202020204" pitchFamily="34" charset="0"/>
              <a:buChar char="•"/>
            </a:pPr>
            <a:r>
              <a:rPr lang="en-US" sz="3601" dirty="0">
                <a:solidFill>
                  <a:srgbClr val="C00000"/>
                </a:solidFill>
                <a:latin typeface="Arial" panose="020B0604020202020204" pitchFamily="34" charset="0"/>
                <a:cs typeface="Arial" panose="020B0604020202020204" pitchFamily="34" charset="0"/>
              </a:rPr>
              <a:t>Down from last year (2</a:t>
            </a:r>
            <a:r>
              <a:rPr lang="en-US" sz="3601" baseline="30000" dirty="0">
                <a:solidFill>
                  <a:srgbClr val="C00000"/>
                </a:solidFill>
                <a:latin typeface="Arial" panose="020B0604020202020204" pitchFamily="34" charset="0"/>
                <a:cs typeface="Arial" panose="020B0604020202020204" pitchFamily="34" charset="0"/>
              </a:rPr>
              <a:t>nd</a:t>
            </a:r>
            <a:r>
              <a:rPr lang="en-US" sz="3601" dirty="0">
                <a:solidFill>
                  <a:srgbClr val="C00000"/>
                </a:solidFill>
                <a:latin typeface="Arial" panose="020B0604020202020204" pitchFamily="34" charset="0"/>
                <a:cs typeface="Arial" panose="020B0604020202020204" pitchFamily="34" charset="0"/>
              </a:rPr>
              <a:t> last)</a:t>
            </a:r>
          </a:p>
        </p:txBody>
      </p:sp>
    </p:spTree>
    <p:extLst>
      <p:ext uri="{BB962C8B-B14F-4D97-AF65-F5344CB8AC3E}">
        <p14:creationId xmlns:p14="http://schemas.microsoft.com/office/powerpoint/2010/main" val="29596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C0504-7108-784A-B9E0-6028E2A402B3}"/>
              </a:ext>
            </a:extLst>
          </p:cNvPr>
          <p:cNvPicPr>
            <a:picLocks noChangeAspect="1"/>
          </p:cNvPicPr>
          <p:nvPr/>
        </p:nvPicPr>
        <p:blipFill>
          <a:blip r:embed="rId2"/>
          <a:stretch>
            <a:fillRect/>
          </a:stretch>
        </p:blipFill>
        <p:spPr>
          <a:xfrm>
            <a:off x="2467931" y="468807"/>
            <a:ext cx="7259312" cy="5606167"/>
          </a:xfrm>
          <a:prstGeom prst="rect">
            <a:avLst/>
          </a:prstGeom>
        </p:spPr>
      </p:pic>
    </p:spTree>
    <p:extLst>
      <p:ext uri="{BB962C8B-B14F-4D97-AF65-F5344CB8AC3E}">
        <p14:creationId xmlns:p14="http://schemas.microsoft.com/office/powerpoint/2010/main" val="22561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screenshot of a video game&#10;&#10;Description automatically generated with medium confidence">
            <a:extLst>
              <a:ext uri="{FF2B5EF4-FFF2-40B4-BE49-F238E27FC236}">
                <a16:creationId xmlns:a16="http://schemas.microsoft.com/office/drawing/2014/main" id="{865FAF58-4AF7-4545-B694-F418AA85D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059" y="178594"/>
            <a:ext cx="4597400" cy="6502400"/>
          </a:xfrm>
          <a:prstGeom prst="rect">
            <a:avLst/>
          </a:prstGeom>
        </p:spPr>
      </p:pic>
      <p:sp>
        <p:nvSpPr>
          <p:cNvPr id="7" name="Rectangle 6">
            <a:extLst>
              <a:ext uri="{FF2B5EF4-FFF2-40B4-BE49-F238E27FC236}">
                <a16:creationId xmlns:a16="http://schemas.microsoft.com/office/drawing/2014/main" id="{DA5843CA-4E6B-AA42-B12D-F3FDEF69842C}"/>
              </a:ext>
            </a:extLst>
          </p:cNvPr>
          <p:cNvSpPr/>
          <p:nvPr/>
        </p:nvSpPr>
        <p:spPr>
          <a:xfrm>
            <a:off x="6097587" y="3141762"/>
            <a:ext cx="6096000" cy="1200329"/>
          </a:xfrm>
          <a:prstGeom prst="rect">
            <a:avLst/>
          </a:prstGeom>
        </p:spPr>
        <p:txBody>
          <a:bodyPr>
            <a:spAutoFit/>
          </a:bodyPr>
          <a:lstStyle/>
          <a:p>
            <a:r>
              <a:rPr lang="en-US" dirty="0">
                <a:hlinkClick r:id="rId3"/>
              </a:rPr>
              <a:t>https://www.climatecouncil.org.au/resources/net-zero-emissions-plummet-decade/</a:t>
            </a:r>
            <a:endParaRPr lang="en-US" dirty="0"/>
          </a:p>
          <a:p>
            <a:endParaRPr lang="en-US" dirty="0"/>
          </a:p>
        </p:txBody>
      </p:sp>
    </p:spTree>
    <p:extLst>
      <p:ext uri="{BB962C8B-B14F-4D97-AF65-F5344CB8AC3E}">
        <p14:creationId xmlns:p14="http://schemas.microsoft.com/office/powerpoint/2010/main" val="241577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grass, sky, outdoor, valley&#10;&#10;Description automatically generated">
            <a:extLst>
              <a:ext uri="{FF2B5EF4-FFF2-40B4-BE49-F238E27FC236}">
                <a16:creationId xmlns:a16="http://schemas.microsoft.com/office/drawing/2014/main" id="{5C4D94CA-575A-1B4E-B60A-A3595D9F2697}"/>
              </a:ext>
            </a:extLst>
          </p:cNvPr>
          <p:cNvPicPr>
            <a:picLocks noChangeAspect="1"/>
          </p:cNvPicPr>
          <p:nvPr/>
        </p:nvPicPr>
        <p:blipFill rotWithShape="1">
          <a:blip r:embed="rId2">
            <a:extLst>
              <a:ext uri="{28A0092B-C50C-407E-A947-70E740481C1C}">
                <a14:useLocalDpi xmlns:a14="http://schemas.microsoft.com/office/drawing/2010/main" val="0"/>
              </a:ext>
            </a:extLst>
          </a:blip>
          <a:srcRect t="11198" b="14454"/>
          <a:stretch/>
        </p:blipFill>
        <p:spPr>
          <a:xfrm>
            <a:off x="-1" y="0"/>
            <a:ext cx="12301691" cy="6859588"/>
          </a:xfrm>
          <a:prstGeom prst="rect">
            <a:avLst/>
          </a:prstGeom>
        </p:spPr>
      </p:pic>
      <p:sp>
        <p:nvSpPr>
          <p:cNvPr id="7" name="TextBox 6">
            <a:extLst>
              <a:ext uri="{FF2B5EF4-FFF2-40B4-BE49-F238E27FC236}">
                <a16:creationId xmlns:a16="http://schemas.microsoft.com/office/drawing/2014/main" id="{36396EEC-DAD2-7B46-A10E-DC70DFC2EFCD}"/>
              </a:ext>
            </a:extLst>
          </p:cNvPr>
          <p:cNvSpPr txBox="1"/>
          <p:nvPr/>
        </p:nvSpPr>
        <p:spPr>
          <a:xfrm>
            <a:off x="1471383" y="2277666"/>
            <a:ext cx="9056022" cy="3540328"/>
          </a:xfrm>
          <a:prstGeom prst="rect">
            <a:avLst/>
          </a:prstGeom>
          <a:solidFill>
            <a:srgbClr val="FFFFFF">
              <a:alpha val="74118"/>
            </a:srgbClr>
          </a:solidFill>
        </p:spPr>
        <p:txBody>
          <a:bodyPr wrap="square" rtlCol="0">
            <a:spAutoFit/>
          </a:bodyPr>
          <a:lstStyle/>
          <a:p>
            <a:r>
              <a:rPr lang="en-US" sz="3201" dirty="0"/>
              <a:t>Calculation of national target based on:</a:t>
            </a:r>
          </a:p>
          <a:p>
            <a:endParaRPr lang="en-US" sz="3201" dirty="0"/>
          </a:p>
          <a:p>
            <a:pPr marL="381076" indent="-381076">
              <a:buFont typeface="Arial" panose="020B0604020202020204" pitchFamily="34" charset="0"/>
              <a:buChar char="•"/>
            </a:pPr>
            <a:r>
              <a:rPr lang="en-US" sz="3201" dirty="0"/>
              <a:t>Current and past emissions</a:t>
            </a:r>
          </a:p>
          <a:p>
            <a:pPr marL="381076" indent="-381076">
              <a:buFont typeface="Arial" panose="020B0604020202020204" pitchFamily="34" charset="0"/>
              <a:buChar char="•"/>
            </a:pPr>
            <a:r>
              <a:rPr lang="en-US" sz="3201" dirty="0"/>
              <a:t>Level of economic development</a:t>
            </a:r>
          </a:p>
          <a:p>
            <a:pPr marL="381076" indent="-381076">
              <a:buFont typeface="Arial" panose="020B0604020202020204" pitchFamily="34" charset="0"/>
              <a:buChar char="•"/>
            </a:pPr>
            <a:r>
              <a:rPr lang="en-US" sz="3201" dirty="0"/>
              <a:t>Ease of reduction compared to other countries</a:t>
            </a:r>
          </a:p>
          <a:p>
            <a:pPr marL="381076" indent="-381076">
              <a:buFont typeface="Arial" panose="020B0604020202020204" pitchFamily="34" charset="0"/>
              <a:buChar char="•"/>
            </a:pPr>
            <a:r>
              <a:rPr lang="en-US" sz="3201" dirty="0"/>
              <a:t>Feasibility / pathway of reaching such a goal</a:t>
            </a:r>
          </a:p>
          <a:p>
            <a:endParaRPr lang="en-US" sz="3201" dirty="0"/>
          </a:p>
        </p:txBody>
      </p:sp>
      <p:sp>
        <p:nvSpPr>
          <p:cNvPr id="10" name="Title 1">
            <a:extLst>
              <a:ext uri="{FF2B5EF4-FFF2-40B4-BE49-F238E27FC236}">
                <a16:creationId xmlns:a16="http://schemas.microsoft.com/office/drawing/2014/main" id="{72BCB810-CB90-E644-829B-82C63536566B}"/>
              </a:ext>
            </a:extLst>
          </p:cNvPr>
          <p:cNvSpPr txBox="1">
            <a:spLocks/>
          </p:cNvSpPr>
          <p:nvPr/>
        </p:nvSpPr>
        <p:spPr>
          <a:xfrm>
            <a:off x="265911" y="1254782"/>
            <a:ext cx="11466967" cy="4860279"/>
          </a:xfrm>
          <a:prstGeom prst="rect">
            <a:avLst/>
          </a:prstGeom>
        </p:spPr>
        <p:txBody>
          <a:bodyPr/>
          <a:lstStyle>
            <a:lvl1pPr algn="l" defTabSz="457200" rtl="0" eaLnBrk="1" latinLnBrk="0" hangingPunct="1">
              <a:spcBef>
                <a:spcPct val="0"/>
              </a:spcBef>
              <a:buNone/>
              <a:defRPr sz="2800" b="1" i="0" kern="1200" cap="none" baseline="0">
                <a:solidFill>
                  <a:srgbClr val="312D2A"/>
                </a:solidFill>
                <a:latin typeface="arial" charset="0"/>
                <a:ea typeface="+mj-ea"/>
                <a:cs typeface="Museo Slab 500"/>
              </a:defRPr>
            </a:lvl1pPr>
          </a:lstStyle>
          <a:p>
            <a:endParaRPr lang="en-US" sz="2400" dirty="0"/>
          </a:p>
          <a:p>
            <a:endParaRPr lang="en-US" sz="2400" dirty="0"/>
          </a:p>
          <a:p>
            <a:endParaRPr lang="en-US" sz="1867" b="0" dirty="0"/>
          </a:p>
          <a:p>
            <a:endParaRPr lang="en-US" sz="2400" dirty="0"/>
          </a:p>
        </p:txBody>
      </p:sp>
      <p:sp>
        <p:nvSpPr>
          <p:cNvPr id="4" name="TextBox 3">
            <a:extLst>
              <a:ext uri="{FF2B5EF4-FFF2-40B4-BE49-F238E27FC236}">
                <a16:creationId xmlns:a16="http://schemas.microsoft.com/office/drawing/2014/main" id="{67699BD3-C0F7-CD4E-B9D9-7BDC10F03D0F}"/>
              </a:ext>
            </a:extLst>
          </p:cNvPr>
          <p:cNvSpPr txBox="1"/>
          <p:nvPr/>
        </p:nvSpPr>
        <p:spPr>
          <a:xfrm>
            <a:off x="265911" y="156312"/>
            <a:ext cx="8043481" cy="707886"/>
          </a:xfrm>
          <a:prstGeom prst="rect">
            <a:avLst/>
          </a:prstGeom>
          <a:noFill/>
        </p:spPr>
        <p:txBody>
          <a:bodyPr wrap="square" rtlCol="0">
            <a:spAutoFit/>
          </a:bodyPr>
          <a:lstStyle/>
          <a:p>
            <a:r>
              <a:rPr lang="en-US" sz="4000" b="1" dirty="0"/>
              <a:t>Australia’s fair share</a:t>
            </a:r>
          </a:p>
        </p:txBody>
      </p:sp>
    </p:spTree>
    <p:extLst>
      <p:ext uri="{BB962C8B-B14F-4D97-AF65-F5344CB8AC3E}">
        <p14:creationId xmlns:p14="http://schemas.microsoft.com/office/powerpoint/2010/main" val="317119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ky, outdoor, valley&#10;&#10;Description automatically generated">
            <a:extLst>
              <a:ext uri="{FF2B5EF4-FFF2-40B4-BE49-F238E27FC236}">
                <a16:creationId xmlns:a16="http://schemas.microsoft.com/office/drawing/2014/main" id="{5C4D94CA-575A-1B4E-B60A-A3595D9F2697}"/>
              </a:ext>
            </a:extLst>
          </p:cNvPr>
          <p:cNvPicPr>
            <a:picLocks noChangeAspect="1"/>
          </p:cNvPicPr>
          <p:nvPr/>
        </p:nvPicPr>
        <p:blipFill rotWithShape="1">
          <a:blip r:embed="rId2">
            <a:extLst>
              <a:ext uri="{28A0092B-C50C-407E-A947-70E740481C1C}">
                <a14:useLocalDpi xmlns:a14="http://schemas.microsoft.com/office/drawing/2010/main" val="0"/>
              </a:ext>
            </a:extLst>
          </a:blip>
          <a:srcRect t="11198" b="14454"/>
          <a:stretch/>
        </p:blipFill>
        <p:spPr>
          <a:xfrm>
            <a:off x="-1" y="0"/>
            <a:ext cx="12301691" cy="6859588"/>
          </a:xfrm>
          <a:prstGeom prst="rect">
            <a:avLst/>
          </a:prstGeom>
        </p:spPr>
      </p:pic>
      <p:sp>
        <p:nvSpPr>
          <p:cNvPr id="7" name="TextBox 6">
            <a:extLst>
              <a:ext uri="{FF2B5EF4-FFF2-40B4-BE49-F238E27FC236}">
                <a16:creationId xmlns:a16="http://schemas.microsoft.com/office/drawing/2014/main" id="{36396EEC-DAD2-7B46-A10E-DC70DFC2EFCD}"/>
              </a:ext>
            </a:extLst>
          </p:cNvPr>
          <p:cNvSpPr txBox="1"/>
          <p:nvPr/>
        </p:nvSpPr>
        <p:spPr>
          <a:xfrm>
            <a:off x="1334801" y="2161106"/>
            <a:ext cx="9632086" cy="3047629"/>
          </a:xfrm>
          <a:prstGeom prst="rect">
            <a:avLst/>
          </a:prstGeom>
          <a:solidFill>
            <a:srgbClr val="FFFFFF">
              <a:alpha val="74118"/>
            </a:srgbClr>
          </a:solidFill>
        </p:spPr>
        <p:txBody>
          <a:bodyPr wrap="square" rtlCol="0">
            <a:spAutoFit/>
          </a:bodyPr>
          <a:lstStyle/>
          <a:p>
            <a:r>
              <a:rPr lang="en-US" sz="3200" dirty="0"/>
              <a:t>Aim to:</a:t>
            </a:r>
          </a:p>
          <a:p>
            <a:endParaRPr lang="en-US" sz="3201" b="1" dirty="0"/>
          </a:p>
          <a:p>
            <a:pPr marL="381076" indent="-381076">
              <a:buFont typeface="Arial" panose="020B0604020202020204" pitchFamily="34" charset="0"/>
              <a:buChar char="•"/>
            </a:pPr>
            <a:r>
              <a:rPr lang="en-US" sz="3201" dirty="0"/>
              <a:t>reduce emissions </a:t>
            </a:r>
            <a:r>
              <a:rPr lang="en-US" sz="3201" dirty="0">
                <a:solidFill>
                  <a:srgbClr val="FF0000"/>
                </a:solidFill>
              </a:rPr>
              <a:t>75% below 2005 levels by 2030</a:t>
            </a:r>
            <a:endParaRPr lang="en-US" sz="3201" dirty="0"/>
          </a:p>
          <a:p>
            <a:endParaRPr lang="en-US" sz="3201" dirty="0"/>
          </a:p>
          <a:p>
            <a:pPr marL="381076" indent="-381076">
              <a:buFont typeface="Arial" panose="020B0604020202020204" pitchFamily="34" charset="0"/>
              <a:buChar char="•"/>
            </a:pPr>
            <a:r>
              <a:rPr lang="en-US" sz="3201" dirty="0"/>
              <a:t>reach </a:t>
            </a:r>
            <a:r>
              <a:rPr lang="en-US" sz="3201" dirty="0">
                <a:solidFill>
                  <a:srgbClr val="FF0000"/>
                </a:solidFill>
              </a:rPr>
              <a:t>net zero by 2035</a:t>
            </a:r>
          </a:p>
          <a:p>
            <a:endParaRPr lang="en-US" sz="3201" dirty="0"/>
          </a:p>
        </p:txBody>
      </p:sp>
      <p:sp>
        <p:nvSpPr>
          <p:cNvPr id="10" name="Title 1">
            <a:extLst>
              <a:ext uri="{FF2B5EF4-FFF2-40B4-BE49-F238E27FC236}">
                <a16:creationId xmlns:a16="http://schemas.microsoft.com/office/drawing/2014/main" id="{72BCB810-CB90-E644-829B-82C63536566B}"/>
              </a:ext>
            </a:extLst>
          </p:cNvPr>
          <p:cNvSpPr txBox="1">
            <a:spLocks/>
          </p:cNvSpPr>
          <p:nvPr/>
        </p:nvSpPr>
        <p:spPr>
          <a:xfrm>
            <a:off x="265911" y="1254782"/>
            <a:ext cx="11466967" cy="4860279"/>
          </a:xfrm>
          <a:prstGeom prst="rect">
            <a:avLst/>
          </a:prstGeom>
        </p:spPr>
        <p:txBody>
          <a:bodyPr/>
          <a:lstStyle>
            <a:lvl1pPr algn="l" defTabSz="457200" rtl="0" eaLnBrk="1" latinLnBrk="0" hangingPunct="1">
              <a:spcBef>
                <a:spcPct val="0"/>
              </a:spcBef>
              <a:buNone/>
              <a:defRPr sz="2800" b="1" i="0" kern="1200" cap="none" baseline="0">
                <a:solidFill>
                  <a:srgbClr val="312D2A"/>
                </a:solidFill>
                <a:latin typeface="arial" charset="0"/>
                <a:ea typeface="+mj-ea"/>
                <a:cs typeface="Museo Slab 500"/>
              </a:defRPr>
            </a:lvl1pPr>
          </a:lstStyle>
          <a:p>
            <a:endParaRPr lang="en-US" sz="2400" dirty="0"/>
          </a:p>
          <a:p>
            <a:endParaRPr lang="en-US" sz="2400" dirty="0"/>
          </a:p>
          <a:p>
            <a:endParaRPr lang="en-US" sz="1867" b="0" dirty="0"/>
          </a:p>
          <a:p>
            <a:endParaRPr lang="en-US" sz="2400" dirty="0"/>
          </a:p>
        </p:txBody>
      </p:sp>
      <p:sp>
        <p:nvSpPr>
          <p:cNvPr id="4" name="TextBox 3">
            <a:extLst>
              <a:ext uri="{FF2B5EF4-FFF2-40B4-BE49-F238E27FC236}">
                <a16:creationId xmlns:a16="http://schemas.microsoft.com/office/drawing/2014/main" id="{67699BD3-C0F7-CD4E-B9D9-7BDC10F03D0F}"/>
              </a:ext>
            </a:extLst>
          </p:cNvPr>
          <p:cNvSpPr txBox="1"/>
          <p:nvPr/>
        </p:nvSpPr>
        <p:spPr>
          <a:xfrm>
            <a:off x="265911" y="156312"/>
            <a:ext cx="8043481" cy="707886"/>
          </a:xfrm>
          <a:prstGeom prst="rect">
            <a:avLst/>
          </a:prstGeom>
          <a:noFill/>
        </p:spPr>
        <p:txBody>
          <a:bodyPr wrap="square" rtlCol="0">
            <a:spAutoFit/>
          </a:bodyPr>
          <a:lstStyle/>
          <a:p>
            <a:r>
              <a:rPr lang="en-US" sz="4000" b="1" dirty="0"/>
              <a:t>Australia’s fair share</a:t>
            </a:r>
          </a:p>
        </p:txBody>
      </p:sp>
    </p:spTree>
    <p:extLst>
      <p:ext uri="{BB962C8B-B14F-4D97-AF65-F5344CB8AC3E}">
        <p14:creationId xmlns:p14="http://schemas.microsoft.com/office/powerpoint/2010/main" val="197407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ky, outdoor, valley&#10;&#10;Description automatically generated">
            <a:extLst>
              <a:ext uri="{FF2B5EF4-FFF2-40B4-BE49-F238E27FC236}">
                <a16:creationId xmlns:a16="http://schemas.microsoft.com/office/drawing/2014/main" id="{5C4D94CA-575A-1B4E-B60A-A3595D9F2697}"/>
              </a:ext>
            </a:extLst>
          </p:cNvPr>
          <p:cNvPicPr>
            <a:picLocks noChangeAspect="1"/>
          </p:cNvPicPr>
          <p:nvPr/>
        </p:nvPicPr>
        <p:blipFill rotWithShape="1">
          <a:blip r:embed="rId2">
            <a:extLst>
              <a:ext uri="{28A0092B-C50C-407E-A947-70E740481C1C}">
                <a14:useLocalDpi xmlns:a14="http://schemas.microsoft.com/office/drawing/2010/main" val="0"/>
              </a:ext>
            </a:extLst>
          </a:blip>
          <a:srcRect t="11198" b="14454"/>
          <a:stretch/>
        </p:blipFill>
        <p:spPr>
          <a:xfrm>
            <a:off x="-1" y="0"/>
            <a:ext cx="12301691" cy="6859588"/>
          </a:xfrm>
          <a:prstGeom prst="rect">
            <a:avLst/>
          </a:prstGeom>
        </p:spPr>
      </p:pic>
      <p:sp>
        <p:nvSpPr>
          <p:cNvPr id="7" name="TextBox 6">
            <a:extLst>
              <a:ext uri="{FF2B5EF4-FFF2-40B4-BE49-F238E27FC236}">
                <a16:creationId xmlns:a16="http://schemas.microsoft.com/office/drawing/2014/main" id="{36396EEC-DAD2-7B46-A10E-DC70DFC2EFCD}"/>
              </a:ext>
            </a:extLst>
          </p:cNvPr>
          <p:cNvSpPr txBox="1"/>
          <p:nvPr/>
        </p:nvSpPr>
        <p:spPr>
          <a:xfrm>
            <a:off x="312622" y="1668984"/>
            <a:ext cx="11663351" cy="4031873"/>
          </a:xfrm>
          <a:prstGeom prst="rect">
            <a:avLst/>
          </a:prstGeom>
          <a:solidFill>
            <a:srgbClr val="FFFFFF">
              <a:alpha val="74118"/>
            </a:srgbClr>
          </a:solidFill>
        </p:spPr>
        <p:txBody>
          <a:bodyPr wrap="square" rtlCol="0">
            <a:spAutoFit/>
          </a:bodyPr>
          <a:lstStyle/>
          <a:p>
            <a:pPr marL="381076" indent="-381076">
              <a:buFont typeface="Arial" panose="020B0604020202020204" pitchFamily="34" charset="0"/>
              <a:buChar char="•"/>
            </a:pPr>
            <a:r>
              <a:rPr lang="en-US" sz="3200" dirty="0"/>
              <a:t>Requires an immense, all-of-society effort </a:t>
            </a:r>
          </a:p>
          <a:p>
            <a:pPr marL="381076" indent="-381076">
              <a:buFont typeface="Arial" panose="020B0604020202020204" pitchFamily="34" charset="0"/>
              <a:buChar char="•"/>
            </a:pPr>
            <a:endParaRPr lang="en-US" sz="3200" dirty="0"/>
          </a:p>
          <a:p>
            <a:pPr marL="381076" indent="-381076">
              <a:buFont typeface="Arial" panose="020B0604020202020204" pitchFamily="34" charset="0"/>
              <a:buChar char="•"/>
            </a:pPr>
            <a:r>
              <a:rPr lang="en-US" sz="3200" dirty="0" err="1"/>
              <a:t>ClimateWorks</a:t>
            </a:r>
            <a:r>
              <a:rPr lang="en-US" sz="3200" dirty="0"/>
              <a:t> has modelled a pathway for Australia to net zero by 2035 and considered every sector of our economy</a:t>
            </a:r>
          </a:p>
          <a:p>
            <a:pPr marL="381076" indent="-381076">
              <a:buFont typeface="Arial" panose="020B0604020202020204" pitchFamily="34" charset="0"/>
              <a:buChar char="•"/>
            </a:pPr>
            <a:endParaRPr lang="en-US" sz="3200" dirty="0"/>
          </a:p>
          <a:p>
            <a:pPr marL="381076" indent="-381076">
              <a:buFont typeface="Arial" panose="020B0604020202020204" pitchFamily="34" charset="0"/>
              <a:buChar char="•"/>
            </a:pPr>
            <a:r>
              <a:rPr lang="en-US" sz="3200" dirty="0"/>
              <a:t>Major opportunity for Australia, with some of the best renewable resources in the world, skilled workforce and easy trade access to Asia </a:t>
            </a:r>
          </a:p>
        </p:txBody>
      </p:sp>
      <p:sp>
        <p:nvSpPr>
          <p:cNvPr id="10" name="Title 1">
            <a:extLst>
              <a:ext uri="{FF2B5EF4-FFF2-40B4-BE49-F238E27FC236}">
                <a16:creationId xmlns:a16="http://schemas.microsoft.com/office/drawing/2014/main" id="{72BCB810-CB90-E644-829B-82C63536566B}"/>
              </a:ext>
            </a:extLst>
          </p:cNvPr>
          <p:cNvSpPr txBox="1">
            <a:spLocks/>
          </p:cNvSpPr>
          <p:nvPr/>
        </p:nvSpPr>
        <p:spPr>
          <a:xfrm>
            <a:off x="265911" y="1254782"/>
            <a:ext cx="11466967" cy="4860279"/>
          </a:xfrm>
          <a:prstGeom prst="rect">
            <a:avLst/>
          </a:prstGeom>
        </p:spPr>
        <p:txBody>
          <a:bodyPr/>
          <a:lstStyle>
            <a:lvl1pPr algn="l" defTabSz="457200" rtl="0" eaLnBrk="1" latinLnBrk="0" hangingPunct="1">
              <a:spcBef>
                <a:spcPct val="0"/>
              </a:spcBef>
              <a:buNone/>
              <a:defRPr sz="2800" b="1" i="0" kern="1200" cap="none" baseline="0">
                <a:solidFill>
                  <a:srgbClr val="312D2A"/>
                </a:solidFill>
                <a:latin typeface="arial" charset="0"/>
                <a:ea typeface="+mj-ea"/>
                <a:cs typeface="Museo Slab 500"/>
              </a:defRPr>
            </a:lvl1pPr>
          </a:lstStyle>
          <a:p>
            <a:endParaRPr lang="en-US" sz="2400" dirty="0"/>
          </a:p>
          <a:p>
            <a:endParaRPr lang="en-US" sz="2400" dirty="0"/>
          </a:p>
          <a:p>
            <a:endParaRPr lang="en-US" sz="1867" b="0" dirty="0"/>
          </a:p>
          <a:p>
            <a:endParaRPr lang="en-US" sz="2400" dirty="0"/>
          </a:p>
        </p:txBody>
      </p:sp>
      <p:sp>
        <p:nvSpPr>
          <p:cNvPr id="4" name="TextBox 3">
            <a:extLst>
              <a:ext uri="{FF2B5EF4-FFF2-40B4-BE49-F238E27FC236}">
                <a16:creationId xmlns:a16="http://schemas.microsoft.com/office/drawing/2014/main" id="{67699BD3-C0F7-CD4E-B9D9-7BDC10F03D0F}"/>
              </a:ext>
            </a:extLst>
          </p:cNvPr>
          <p:cNvSpPr txBox="1"/>
          <p:nvPr/>
        </p:nvSpPr>
        <p:spPr>
          <a:xfrm>
            <a:off x="265911" y="156312"/>
            <a:ext cx="8043481" cy="707886"/>
          </a:xfrm>
          <a:prstGeom prst="rect">
            <a:avLst/>
          </a:prstGeom>
          <a:noFill/>
        </p:spPr>
        <p:txBody>
          <a:bodyPr wrap="square" rtlCol="0">
            <a:spAutoFit/>
          </a:bodyPr>
          <a:lstStyle/>
          <a:p>
            <a:r>
              <a:rPr lang="en-US" sz="4000" b="1" dirty="0"/>
              <a:t>Australia’s fair share</a:t>
            </a:r>
          </a:p>
        </p:txBody>
      </p:sp>
    </p:spTree>
    <p:extLst>
      <p:ext uri="{BB962C8B-B14F-4D97-AF65-F5344CB8AC3E}">
        <p14:creationId xmlns:p14="http://schemas.microsoft.com/office/powerpoint/2010/main" val="205479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outdoor, building, arch&#10;&#10;Description automatically generated">
            <a:extLst>
              <a:ext uri="{FF2B5EF4-FFF2-40B4-BE49-F238E27FC236}">
                <a16:creationId xmlns:a16="http://schemas.microsoft.com/office/drawing/2014/main" id="{932EB3A6-D70A-0D4E-8327-2DFE32749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43"/>
            <a:ext cx="12195175" cy="6891431"/>
          </a:xfrm>
          <a:prstGeom prst="rect">
            <a:avLst/>
          </a:prstGeom>
        </p:spPr>
      </p:pic>
      <p:sp>
        <p:nvSpPr>
          <p:cNvPr id="7" name="TextBox 6">
            <a:extLst>
              <a:ext uri="{FF2B5EF4-FFF2-40B4-BE49-F238E27FC236}">
                <a16:creationId xmlns:a16="http://schemas.microsoft.com/office/drawing/2014/main" id="{9A23E450-B9C7-BF4E-8607-D02F48296CD2}"/>
              </a:ext>
            </a:extLst>
          </p:cNvPr>
          <p:cNvSpPr txBox="1"/>
          <p:nvPr/>
        </p:nvSpPr>
        <p:spPr>
          <a:xfrm>
            <a:off x="1129035" y="3645818"/>
            <a:ext cx="10153128" cy="156966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3200" dirty="0"/>
              <a:t>Signatories to Agreement expected to increase level of ambition</a:t>
            </a:r>
          </a:p>
          <a:p>
            <a:pPr marL="342900" indent="-342900">
              <a:buFont typeface="Arial" panose="020B0604020202020204" pitchFamily="34" charset="0"/>
              <a:buChar char="•"/>
            </a:pPr>
            <a:r>
              <a:rPr lang="en-US" sz="3200" dirty="0"/>
              <a:t>Australia has indicated no change to target</a:t>
            </a:r>
          </a:p>
        </p:txBody>
      </p:sp>
    </p:spTree>
    <p:extLst>
      <p:ext uri="{BB962C8B-B14F-4D97-AF65-F5344CB8AC3E}">
        <p14:creationId xmlns:p14="http://schemas.microsoft.com/office/powerpoint/2010/main" val="13521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flag on a pole&#10;&#10;Description automatically generated with medium confidence">
            <a:extLst>
              <a:ext uri="{FF2B5EF4-FFF2-40B4-BE49-F238E27FC236}">
                <a16:creationId xmlns:a16="http://schemas.microsoft.com/office/drawing/2014/main" id="{D4924637-F952-BA49-96C5-E9E64A5BD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175" y="0"/>
            <a:ext cx="5080000" cy="3810000"/>
          </a:xfrm>
          <a:prstGeom prst="rect">
            <a:avLst/>
          </a:prstGeom>
        </p:spPr>
      </p:pic>
      <p:pic>
        <p:nvPicPr>
          <p:cNvPr id="8" name="Picture 7" descr="A picture containing outdoor, sky, building&#10;&#10;Description automatically generated">
            <a:extLst>
              <a:ext uri="{FF2B5EF4-FFF2-40B4-BE49-F238E27FC236}">
                <a16:creationId xmlns:a16="http://schemas.microsoft.com/office/drawing/2014/main" id="{5F5E2319-5C5E-E44C-8BB9-3E0309B2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 y="0"/>
            <a:ext cx="6050000" cy="3398083"/>
          </a:xfrm>
          <a:prstGeom prst="rect">
            <a:avLst/>
          </a:prstGeom>
        </p:spPr>
      </p:pic>
      <p:pic>
        <p:nvPicPr>
          <p:cNvPr id="12" name="Picture 11" descr="A large white building with columns&#10;&#10;Description automatically generated with low confidence">
            <a:extLst>
              <a:ext uri="{FF2B5EF4-FFF2-40B4-BE49-F238E27FC236}">
                <a16:creationId xmlns:a16="http://schemas.microsoft.com/office/drawing/2014/main" id="{CD74D49F-3C9E-5445-8F1F-B3B1167B6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1538"/>
            <a:ext cx="5080000" cy="3448050"/>
          </a:xfrm>
          <a:prstGeom prst="rect">
            <a:avLst/>
          </a:prstGeom>
        </p:spPr>
      </p:pic>
      <p:pic>
        <p:nvPicPr>
          <p:cNvPr id="14" name="Picture 13" descr="A structure in the middle of a body of water&#10;&#10;Description automatically generated with medium confidence">
            <a:extLst>
              <a:ext uri="{FF2B5EF4-FFF2-40B4-BE49-F238E27FC236}">
                <a16:creationId xmlns:a16="http://schemas.microsoft.com/office/drawing/2014/main" id="{61AA3C5A-5855-8849-831A-13E19E6FC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767" y="3788332"/>
            <a:ext cx="6547747" cy="3071256"/>
          </a:xfrm>
          <a:prstGeom prst="rect">
            <a:avLst/>
          </a:prstGeom>
        </p:spPr>
      </p:pic>
      <p:pic>
        <p:nvPicPr>
          <p:cNvPr id="10" name="Picture 9" descr="A large building with a clock tower&#10;&#10;Description automatically generated with medium confidence">
            <a:extLst>
              <a:ext uri="{FF2B5EF4-FFF2-40B4-BE49-F238E27FC236}">
                <a16:creationId xmlns:a16="http://schemas.microsoft.com/office/drawing/2014/main" id="{587CAA71-D313-984C-9C09-606B6AA41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4019" y="2057580"/>
            <a:ext cx="5080000" cy="2857500"/>
          </a:xfrm>
          <a:prstGeom prst="rect">
            <a:avLst/>
          </a:prstGeom>
        </p:spPr>
      </p:pic>
      <p:sp>
        <p:nvSpPr>
          <p:cNvPr id="15" name="TextBox 14">
            <a:extLst>
              <a:ext uri="{FF2B5EF4-FFF2-40B4-BE49-F238E27FC236}">
                <a16:creationId xmlns:a16="http://schemas.microsoft.com/office/drawing/2014/main" id="{F208748B-75F4-9C48-B126-BA54556A28A0}"/>
              </a:ext>
            </a:extLst>
          </p:cNvPr>
          <p:cNvSpPr txBox="1"/>
          <p:nvPr/>
        </p:nvSpPr>
        <p:spPr>
          <a:xfrm>
            <a:off x="7115175" y="2387978"/>
            <a:ext cx="1005403" cy="584775"/>
          </a:xfrm>
          <a:prstGeom prst="rect">
            <a:avLst/>
          </a:prstGeom>
          <a:noFill/>
        </p:spPr>
        <p:txBody>
          <a:bodyPr wrap="none" rtlCol="0">
            <a:spAutoFit/>
          </a:bodyPr>
          <a:lstStyle/>
          <a:p>
            <a:r>
              <a:rPr lang="en-US" sz="3200" b="1" dirty="0"/>
              <a:t>68%</a:t>
            </a:r>
          </a:p>
        </p:txBody>
      </p:sp>
      <p:sp>
        <p:nvSpPr>
          <p:cNvPr id="16" name="TextBox 15">
            <a:extLst>
              <a:ext uri="{FF2B5EF4-FFF2-40B4-BE49-F238E27FC236}">
                <a16:creationId xmlns:a16="http://schemas.microsoft.com/office/drawing/2014/main" id="{6A831267-FDCF-A14E-A917-D6BE2FC25F69}"/>
              </a:ext>
            </a:extLst>
          </p:cNvPr>
          <p:cNvSpPr txBox="1"/>
          <p:nvPr/>
        </p:nvSpPr>
        <p:spPr>
          <a:xfrm>
            <a:off x="10562083" y="4009946"/>
            <a:ext cx="1005403" cy="584775"/>
          </a:xfrm>
          <a:prstGeom prst="rect">
            <a:avLst/>
          </a:prstGeom>
          <a:noFill/>
        </p:spPr>
        <p:txBody>
          <a:bodyPr wrap="none" rtlCol="0">
            <a:spAutoFit/>
          </a:bodyPr>
          <a:lstStyle/>
          <a:p>
            <a:r>
              <a:rPr lang="en-US" sz="3200" b="1" dirty="0"/>
              <a:t>46%</a:t>
            </a:r>
          </a:p>
        </p:txBody>
      </p:sp>
      <p:sp>
        <p:nvSpPr>
          <p:cNvPr id="17" name="TextBox 16">
            <a:extLst>
              <a:ext uri="{FF2B5EF4-FFF2-40B4-BE49-F238E27FC236}">
                <a16:creationId xmlns:a16="http://schemas.microsoft.com/office/drawing/2014/main" id="{2F3F9E75-4D54-D946-BA27-277B32370CC4}"/>
              </a:ext>
            </a:extLst>
          </p:cNvPr>
          <p:cNvSpPr txBox="1"/>
          <p:nvPr/>
        </p:nvSpPr>
        <p:spPr>
          <a:xfrm>
            <a:off x="10117300" y="384864"/>
            <a:ext cx="1596912" cy="584775"/>
          </a:xfrm>
          <a:prstGeom prst="rect">
            <a:avLst/>
          </a:prstGeom>
          <a:noFill/>
        </p:spPr>
        <p:txBody>
          <a:bodyPr wrap="none" rtlCol="0">
            <a:spAutoFit/>
          </a:bodyPr>
          <a:lstStyle/>
          <a:p>
            <a:r>
              <a:rPr lang="en-US" sz="3200" b="1" dirty="0"/>
              <a:t>40-45%</a:t>
            </a:r>
          </a:p>
        </p:txBody>
      </p:sp>
      <p:sp>
        <p:nvSpPr>
          <p:cNvPr id="18" name="TextBox 17">
            <a:extLst>
              <a:ext uri="{FF2B5EF4-FFF2-40B4-BE49-F238E27FC236}">
                <a16:creationId xmlns:a16="http://schemas.microsoft.com/office/drawing/2014/main" id="{FB048C5B-8161-D94F-869B-2578627949D0}"/>
              </a:ext>
            </a:extLst>
          </p:cNvPr>
          <p:cNvSpPr txBox="1"/>
          <p:nvPr/>
        </p:nvSpPr>
        <p:spPr>
          <a:xfrm>
            <a:off x="480963" y="377640"/>
            <a:ext cx="1005403" cy="584775"/>
          </a:xfrm>
          <a:prstGeom prst="rect">
            <a:avLst/>
          </a:prstGeom>
          <a:noFill/>
        </p:spPr>
        <p:txBody>
          <a:bodyPr wrap="none" rtlCol="0">
            <a:spAutoFit/>
          </a:bodyPr>
          <a:lstStyle/>
          <a:p>
            <a:r>
              <a:rPr lang="en-US" sz="3200" b="1" dirty="0"/>
              <a:t>55%</a:t>
            </a:r>
          </a:p>
        </p:txBody>
      </p:sp>
      <p:sp>
        <p:nvSpPr>
          <p:cNvPr id="19" name="TextBox 18">
            <a:extLst>
              <a:ext uri="{FF2B5EF4-FFF2-40B4-BE49-F238E27FC236}">
                <a16:creationId xmlns:a16="http://schemas.microsoft.com/office/drawing/2014/main" id="{FBFC2521-7D7C-134A-9C22-432A0BF5D8F1}"/>
              </a:ext>
            </a:extLst>
          </p:cNvPr>
          <p:cNvSpPr txBox="1"/>
          <p:nvPr/>
        </p:nvSpPr>
        <p:spPr>
          <a:xfrm>
            <a:off x="831269" y="3810000"/>
            <a:ext cx="1005403" cy="584775"/>
          </a:xfrm>
          <a:prstGeom prst="rect">
            <a:avLst/>
          </a:prstGeom>
          <a:noFill/>
        </p:spPr>
        <p:txBody>
          <a:bodyPr wrap="none" rtlCol="0">
            <a:spAutoFit/>
          </a:bodyPr>
          <a:lstStyle/>
          <a:p>
            <a:r>
              <a:rPr lang="en-US" sz="3200" b="1" dirty="0"/>
              <a:t>50%</a:t>
            </a:r>
          </a:p>
        </p:txBody>
      </p:sp>
      <p:sp>
        <p:nvSpPr>
          <p:cNvPr id="13" name="TextBox 12">
            <a:extLst>
              <a:ext uri="{FF2B5EF4-FFF2-40B4-BE49-F238E27FC236}">
                <a16:creationId xmlns:a16="http://schemas.microsoft.com/office/drawing/2014/main" id="{342CAE62-AD51-D64F-9C5B-595262AF365B}"/>
              </a:ext>
            </a:extLst>
          </p:cNvPr>
          <p:cNvSpPr txBox="1"/>
          <p:nvPr/>
        </p:nvSpPr>
        <p:spPr>
          <a:xfrm>
            <a:off x="1159391" y="2965978"/>
            <a:ext cx="10441160" cy="830997"/>
          </a:xfrm>
          <a:prstGeom prst="rect">
            <a:avLst/>
          </a:prstGeom>
          <a:solidFill>
            <a:schemeClr val="bg1"/>
          </a:solidFill>
        </p:spPr>
        <p:txBody>
          <a:bodyPr wrap="square" rtlCol="0">
            <a:spAutoFit/>
          </a:bodyPr>
          <a:lstStyle/>
          <a:p>
            <a:pPr algn="ctr"/>
            <a:r>
              <a:rPr lang="en-US" b="1" dirty="0"/>
              <a:t>“The benefits of stronger action will be realized within our lifetimes” (next 20-30 years) (IPCC 2021)</a:t>
            </a:r>
          </a:p>
        </p:txBody>
      </p:sp>
    </p:spTree>
    <p:extLst>
      <p:ext uri="{BB962C8B-B14F-4D97-AF65-F5344CB8AC3E}">
        <p14:creationId xmlns:p14="http://schemas.microsoft.com/office/powerpoint/2010/main" val="211018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128E3-5420-1147-A41B-6E72F1E060C1}"/>
              </a:ext>
            </a:extLst>
          </p:cNvPr>
          <p:cNvSpPr txBox="1"/>
          <p:nvPr/>
        </p:nvSpPr>
        <p:spPr>
          <a:xfrm>
            <a:off x="2619888" y="1485578"/>
            <a:ext cx="6896440" cy="646331"/>
          </a:xfrm>
          <a:prstGeom prst="rect">
            <a:avLst/>
          </a:prstGeom>
          <a:noFill/>
        </p:spPr>
        <p:txBody>
          <a:bodyPr wrap="none" rtlCol="0">
            <a:spAutoFit/>
          </a:bodyPr>
          <a:lstStyle/>
          <a:p>
            <a:pPr algn="ctr"/>
            <a:r>
              <a:rPr lang="en-US" sz="3600" b="1" dirty="0">
                <a:solidFill>
                  <a:schemeClr val="bg1"/>
                </a:solidFill>
              </a:rPr>
              <a:t>We are in a climate emergency</a:t>
            </a:r>
          </a:p>
        </p:txBody>
      </p:sp>
      <p:sp>
        <p:nvSpPr>
          <p:cNvPr id="6" name="TextBox 5">
            <a:extLst>
              <a:ext uri="{FF2B5EF4-FFF2-40B4-BE49-F238E27FC236}">
                <a16:creationId xmlns:a16="http://schemas.microsoft.com/office/drawing/2014/main" id="{727C7CD5-79B8-164D-A00F-7AED06CA12EC}"/>
              </a:ext>
            </a:extLst>
          </p:cNvPr>
          <p:cNvSpPr txBox="1"/>
          <p:nvPr/>
        </p:nvSpPr>
        <p:spPr>
          <a:xfrm>
            <a:off x="782046" y="2781722"/>
            <a:ext cx="10572125" cy="646331"/>
          </a:xfrm>
          <a:prstGeom prst="rect">
            <a:avLst/>
          </a:prstGeom>
          <a:noFill/>
        </p:spPr>
        <p:txBody>
          <a:bodyPr wrap="none" rtlCol="0">
            <a:spAutoFit/>
          </a:bodyPr>
          <a:lstStyle/>
          <a:p>
            <a:pPr algn="ctr"/>
            <a:r>
              <a:rPr lang="en-US" sz="3600" b="1" dirty="0">
                <a:solidFill>
                  <a:schemeClr val="bg1"/>
                </a:solidFill>
              </a:rPr>
              <a:t>Our physical &amp; biological world is transforming</a:t>
            </a:r>
          </a:p>
        </p:txBody>
      </p:sp>
      <p:sp>
        <p:nvSpPr>
          <p:cNvPr id="7" name="TextBox 6">
            <a:extLst>
              <a:ext uri="{FF2B5EF4-FFF2-40B4-BE49-F238E27FC236}">
                <a16:creationId xmlns:a16="http://schemas.microsoft.com/office/drawing/2014/main" id="{986524FF-07F8-1043-AF57-EBBBCBA259BD}"/>
              </a:ext>
            </a:extLst>
          </p:cNvPr>
          <p:cNvSpPr txBox="1"/>
          <p:nvPr/>
        </p:nvSpPr>
        <p:spPr>
          <a:xfrm>
            <a:off x="3197130" y="4365898"/>
            <a:ext cx="5741956" cy="646331"/>
          </a:xfrm>
          <a:prstGeom prst="rect">
            <a:avLst/>
          </a:prstGeom>
          <a:noFill/>
        </p:spPr>
        <p:txBody>
          <a:bodyPr wrap="none" rtlCol="0">
            <a:spAutoFit/>
          </a:bodyPr>
          <a:lstStyle/>
          <a:p>
            <a:pPr algn="ctr"/>
            <a:r>
              <a:rPr lang="en-US" sz="3600" b="1" dirty="0">
                <a:solidFill>
                  <a:schemeClr val="bg1"/>
                </a:solidFill>
              </a:rPr>
              <a:t>We don’t have much time</a:t>
            </a:r>
          </a:p>
        </p:txBody>
      </p:sp>
    </p:spTree>
    <p:extLst>
      <p:ext uri="{BB962C8B-B14F-4D97-AF65-F5344CB8AC3E}">
        <p14:creationId xmlns:p14="http://schemas.microsoft.com/office/powerpoint/2010/main" val="9631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128E3-5420-1147-A41B-6E72F1E060C1}"/>
              </a:ext>
            </a:extLst>
          </p:cNvPr>
          <p:cNvSpPr txBox="1"/>
          <p:nvPr/>
        </p:nvSpPr>
        <p:spPr>
          <a:xfrm>
            <a:off x="2243990" y="1485578"/>
            <a:ext cx="7648249" cy="646331"/>
          </a:xfrm>
          <a:prstGeom prst="rect">
            <a:avLst/>
          </a:prstGeom>
          <a:noFill/>
        </p:spPr>
        <p:txBody>
          <a:bodyPr wrap="none" rtlCol="0">
            <a:spAutoFit/>
          </a:bodyPr>
          <a:lstStyle/>
          <a:p>
            <a:pPr algn="ctr"/>
            <a:r>
              <a:rPr lang="en-US" sz="3600" b="1" dirty="0">
                <a:solidFill>
                  <a:schemeClr val="bg1"/>
                </a:solidFill>
              </a:rPr>
              <a:t>Every fraction of a degree matters</a:t>
            </a:r>
          </a:p>
        </p:txBody>
      </p:sp>
      <p:sp>
        <p:nvSpPr>
          <p:cNvPr id="6" name="TextBox 5">
            <a:extLst>
              <a:ext uri="{FF2B5EF4-FFF2-40B4-BE49-F238E27FC236}">
                <a16:creationId xmlns:a16="http://schemas.microsoft.com/office/drawing/2014/main" id="{727C7CD5-79B8-164D-A00F-7AED06CA12EC}"/>
              </a:ext>
            </a:extLst>
          </p:cNvPr>
          <p:cNvSpPr txBox="1"/>
          <p:nvPr/>
        </p:nvSpPr>
        <p:spPr>
          <a:xfrm>
            <a:off x="3911111" y="2925738"/>
            <a:ext cx="4314001" cy="646331"/>
          </a:xfrm>
          <a:prstGeom prst="rect">
            <a:avLst/>
          </a:prstGeom>
          <a:noFill/>
        </p:spPr>
        <p:txBody>
          <a:bodyPr wrap="none" rtlCol="0">
            <a:spAutoFit/>
          </a:bodyPr>
          <a:lstStyle/>
          <a:p>
            <a:pPr algn="ctr"/>
            <a:r>
              <a:rPr lang="en-US" sz="3600" b="1" dirty="0">
                <a:solidFill>
                  <a:schemeClr val="bg1"/>
                </a:solidFill>
              </a:rPr>
              <a:t>Every year matters</a:t>
            </a:r>
          </a:p>
        </p:txBody>
      </p:sp>
      <p:sp>
        <p:nvSpPr>
          <p:cNvPr id="7" name="TextBox 6">
            <a:extLst>
              <a:ext uri="{FF2B5EF4-FFF2-40B4-BE49-F238E27FC236}">
                <a16:creationId xmlns:a16="http://schemas.microsoft.com/office/drawing/2014/main" id="{986524FF-07F8-1043-AF57-EBBBCBA259BD}"/>
              </a:ext>
            </a:extLst>
          </p:cNvPr>
          <p:cNvSpPr txBox="1"/>
          <p:nvPr/>
        </p:nvSpPr>
        <p:spPr>
          <a:xfrm>
            <a:off x="3654631" y="4365898"/>
            <a:ext cx="4826962" cy="646331"/>
          </a:xfrm>
          <a:prstGeom prst="rect">
            <a:avLst/>
          </a:prstGeom>
          <a:noFill/>
        </p:spPr>
        <p:txBody>
          <a:bodyPr wrap="none" rtlCol="0">
            <a:spAutoFit/>
          </a:bodyPr>
          <a:lstStyle/>
          <a:p>
            <a:pPr algn="ctr"/>
            <a:r>
              <a:rPr lang="en-US" sz="3600" b="1" dirty="0">
                <a:solidFill>
                  <a:schemeClr val="bg1"/>
                </a:solidFill>
              </a:rPr>
              <a:t>Every choice matters</a:t>
            </a:r>
          </a:p>
        </p:txBody>
      </p:sp>
    </p:spTree>
    <p:extLst>
      <p:ext uri="{BB962C8B-B14F-4D97-AF65-F5344CB8AC3E}">
        <p14:creationId xmlns:p14="http://schemas.microsoft.com/office/powerpoint/2010/main" val="351202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28891585-4688-0147-B123-6BBD93D66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548" y="2493690"/>
            <a:ext cx="7650078" cy="1514078"/>
          </a:xfrm>
          <a:prstGeom prst="rect">
            <a:avLst/>
          </a:prstGeom>
        </p:spPr>
      </p:pic>
    </p:spTree>
    <p:extLst>
      <p:ext uri="{BB962C8B-B14F-4D97-AF65-F5344CB8AC3E}">
        <p14:creationId xmlns:p14="http://schemas.microsoft.com/office/powerpoint/2010/main" val="20811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E744FE-902C-6441-A313-FE09F3729639}"/>
              </a:ext>
            </a:extLst>
          </p:cNvPr>
          <p:cNvSpPr txBox="1"/>
          <p:nvPr/>
        </p:nvSpPr>
        <p:spPr>
          <a:xfrm>
            <a:off x="997935" y="483763"/>
            <a:ext cx="10451264" cy="708014"/>
          </a:xfrm>
          <a:prstGeom prst="rect">
            <a:avLst/>
          </a:prstGeom>
          <a:noFill/>
        </p:spPr>
        <p:txBody>
          <a:bodyPr wrap="square" rtlCol="0">
            <a:spAutoFit/>
          </a:bodyPr>
          <a:lstStyle/>
          <a:p>
            <a:r>
              <a:rPr lang="en-US" sz="4001" b="1" dirty="0">
                <a:solidFill>
                  <a:srgbClr val="5492CD"/>
                </a:solidFill>
              </a:rPr>
              <a:t>Report Statistics</a:t>
            </a:r>
          </a:p>
        </p:txBody>
      </p:sp>
      <p:graphicFrame>
        <p:nvGraphicFramePr>
          <p:cNvPr id="7" name="Table 7">
            <a:extLst>
              <a:ext uri="{FF2B5EF4-FFF2-40B4-BE49-F238E27FC236}">
                <a16:creationId xmlns:a16="http://schemas.microsoft.com/office/drawing/2014/main" id="{E84DC7D0-D722-294A-B904-4DA7B23B53DF}"/>
              </a:ext>
            </a:extLst>
          </p:cNvPr>
          <p:cNvGraphicFramePr>
            <a:graphicFrameLocks noGrp="1"/>
          </p:cNvGraphicFramePr>
          <p:nvPr/>
        </p:nvGraphicFramePr>
        <p:xfrm>
          <a:off x="997937" y="1485788"/>
          <a:ext cx="10451263" cy="4480672"/>
        </p:xfrm>
        <a:graphic>
          <a:graphicData uri="http://schemas.openxmlformats.org/drawingml/2006/table">
            <a:tbl>
              <a:tblPr firstRow="1" bandRow="1">
                <a:tableStyleId>{5C22544A-7EE6-4342-B048-85BDC9FD1C3A}</a:tableStyleId>
              </a:tblPr>
              <a:tblGrid>
                <a:gridCol w="7468067">
                  <a:extLst>
                    <a:ext uri="{9D8B030D-6E8A-4147-A177-3AD203B41FA5}">
                      <a16:colId xmlns:a16="http://schemas.microsoft.com/office/drawing/2014/main" val="2560641409"/>
                    </a:ext>
                  </a:extLst>
                </a:gridCol>
                <a:gridCol w="2983196">
                  <a:extLst>
                    <a:ext uri="{9D8B030D-6E8A-4147-A177-3AD203B41FA5}">
                      <a16:colId xmlns:a16="http://schemas.microsoft.com/office/drawing/2014/main" val="1254726548"/>
                    </a:ext>
                  </a:extLst>
                </a:gridCol>
              </a:tblGrid>
              <a:tr h="1219482">
                <a:tc>
                  <a:txBody>
                    <a:bodyPr/>
                    <a:lstStyle/>
                    <a:p>
                      <a:r>
                        <a:rPr lang="en-US" sz="2700" b="0" dirty="0">
                          <a:solidFill>
                            <a:srgbClr val="000000"/>
                          </a:solidFill>
                        </a:rPr>
                        <a:t>Author team</a:t>
                      </a:r>
                    </a:p>
                    <a:p>
                      <a:r>
                        <a:rPr lang="en-US" sz="1900" b="0" dirty="0">
                          <a:solidFill>
                            <a:srgbClr val="000000"/>
                          </a:solidFill>
                        </a:rPr>
                        <a:t>(Coordinating Lead Authors, Lead Authors, Review Editors)</a:t>
                      </a:r>
                    </a:p>
                    <a:p>
                      <a:endParaRPr lang="en-US" sz="2700" b="0" dirty="0">
                        <a:solidFill>
                          <a:srgbClr val="000000"/>
                        </a:solidFill>
                      </a:endParaRPr>
                    </a:p>
                  </a:txBody>
                  <a:tcPr marL="121948" marR="121948" marT="60974" marB="6097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700" b="0" dirty="0">
                          <a:solidFill>
                            <a:srgbClr val="000000"/>
                          </a:solidFill>
                        </a:rPr>
                        <a:t>234</a:t>
                      </a:r>
                    </a:p>
                  </a:txBody>
                  <a:tcPr marL="121948" marR="121948" marT="60974" marB="6097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9998556"/>
                  </a:ext>
                </a:extLst>
              </a:tr>
              <a:tr h="934936">
                <a:tc>
                  <a:txBody>
                    <a:bodyPr/>
                    <a:lstStyle/>
                    <a:p>
                      <a:r>
                        <a:rPr lang="en-US" sz="2700" b="0" dirty="0">
                          <a:solidFill>
                            <a:srgbClr val="000000"/>
                          </a:solidFill>
                        </a:rPr>
                        <a:t>Review Comments</a:t>
                      </a:r>
                    </a:p>
                    <a:p>
                      <a:endParaRPr lang="en-US" sz="2700" b="0" dirty="0">
                        <a:solidFill>
                          <a:srgbClr val="000000"/>
                        </a:solidFill>
                      </a:endParaRPr>
                    </a:p>
                  </a:txBody>
                  <a:tcPr marL="121948" marR="121948" marT="60974" marB="6097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700" b="0" dirty="0">
                          <a:solidFill>
                            <a:srgbClr val="000000"/>
                          </a:solidFill>
                        </a:rPr>
                        <a:t>78,007</a:t>
                      </a:r>
                    </a:p>
                  </a:txBody>
                  <a:tcPr marL="121948" marR="121948" marT="60974" marB="6097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4157351"/>
                  </a:ext>
                </a:extLst>
              </a:tr>
              <a:tr h="934936">
                <a:tc>
                  <a:txBody>
                    <a:bodyPr/>
                    <a:lstStyle/>
                    <a:p>
                      <a:r>
                        <a:rPr lang="en-US" sz="2700" b="0" dirty="0">
                          <a:solidFill>
                            <a:srgbClr val="000000"/>
                          </a:solidFill>
                        </a:rPr>
                        <a:t>Number of papers reviewed (citations)</a:t>
                      </a:r>
                    </a:p>
                    <a:p>
                      <a:endParaRPr lang="en-US" sz="2700" b="0" dirty="0">
                        <a:solidFill>
                          <a:srgbClr val="000000"/>
                        </a:solidFill>
                      </a:endParaRPr>
                    </a:p>
                  </a:txBody>
                  <a:tcPr marL="121948" marR="121948" marT="60974" marB="6097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700" b="0" dirty="0">
                          <a:solidFill>
                            <a:srgbClr val="000000"/>
                          </a:solidFill>
                        </a:rPr>
                        <a:t>14,000</a:t>
                      </a:r>
                    </a:p>
                  </a:txBody>
                  <a:tcPr marL="121948" marR="121948" marT="60974" marB="6097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0195946"/>
                  </a:ext>
                </a:extLst>
              </a:tr>
              <a:tr h="1341430">
                <a:tc>
                  <a:txBody>
                    <a:bodyPr/>
                    <a:lstStyle/>
                    <a:p>
                      <a:r>
                        <a:rPr lang="en-US" sz="2700" b="0" dirty="0">
                          <a:solidFill>
                            <a:srgbClr val="000000"/>
                          </a:solidFill>
                        </a:rPr>
                        <a:t>Number of pages (unformatted)</a:t>
                      </a:r>
                    </a:p>
                    <a:p>
                      <a:endParaRPr lang="en-US" sz="2700" b="0" dirty="0">
                        <a:solidFill>
                          <a:srgbClr val="000000"/>
                        </a:solidFill>
                      </a:endParaRPr>
                    </a:p>
                    <a:p>
                      <a:r>
                        <a:rPr lang="en-US" sz="2700" b="0" dirty="0">
                          <a:solidFill>
                            <a:srgbClr val="000000"/>
                          </a:solidFill>
                        </a:rPr>
                        <a:t>No. words</a:t>
                      </a:r>
                    </a:p>
                  </a:txBody>
                  <a:tcPr marL="121948" marR="121948" marT="60974" marB="6097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700" b="0" dirty="0">
                          <a:solidFill>
                            <a:srgbClr val="000000"/>
                          </a:solidFill>
                        </a:rPr>
                        <a:t>3,900</a:t>
                      </a:r>
                    </a:p>
                    <a:p>
                      <a:endParaRPr lang="en-US" sz="2700" b="0" dirty="0">
                        <a:solidFill>
                          <a:srgbClr val="000000"/>
                        </a:solidFill>
                      </a:endParaRPr>
                    </a:p>
                    <a:p>
                      <a:r>
                        <a:rPr lang="en-US" sz="2700" b="0" dirty="0">
                          <a:solidFill>
                            <a:srgbClr val="000000"/>
                          </a:solidFill>
                        </a:rPr>
                        <a:t>&gt;1 million</a:t>
                      </a:r>
                    </a:p>
                  </a:txBody>
                  <a:tcPr marL="121948" marR="121948" marT="60974" marB="6097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7520442"/>
                  </a:ext>
                </a:extLst>
              </a:tr>
            </a:tbl>
          </a:graphicData>
        </a:graphic>
      </p:graphicFrame>
    </p:spTree>
    <p:extLst>
      <p:ext uri="{BB962C8B-B14F-4D97-AF65-F5344CB8AC3E}">
        <p14:creationId xmlns:p14="http://schemas.microsoft.com/office/powerpoint/2010/main" val="5723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F445F-5535-E44A-94F6-B2CD6035416B}"/>
              </a:ext>
            </a:extLst>
          </p:cNvPr>
          <p:cNvPicPr>
            <a:picLocks noChangeAspect="1"/>
          </p:cNvPicPr>
          <p:nvPr/>
        </p:nvPicPr>
        <p:blipFill>
          <a:blip r:embed="rId2"/>
          <a:stretch>
            <a:fillRect/>
          </a:stretch>
        </p:blipFill>
        <p:spPr>
          <a:xfrm>
            <a:off x="2722972" y="1"/>
            <a:ext cx="6749231" cy="6241651"/>
          </a:xfrm>
          <a:prstGeom prst="rect">
            <a:avLst/>
          </a:prstGeom>
        </p:spPr>
      </p:pic>
    </p:spTree>
    <p:extLst>
      <p:ext uri="{BB962C8B-B14F-4D97-AF65-F5344CB8AC3E}">
        <p14:creationId xmlns:p14="http://schemas.microsoft.com/office/powerpoint/2010/main" val="27225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1C1C1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67E5C7-4E86-ED46-9905-B3AD00A24DB0}"/>
              </a:ext>
            </a:extLst>
          </p:cNvPr>
          <p:cNvSpPr txBox="1"/>
          <p:nvPr/>
        </p:nvSpPr>
        <p:spPr>
          <a:xfrm>
            <a:off x="4648467" y="549474"/>
            <a:ext cx="3409908" cy="708014"/>
          </a:xfrm>
          <a:prstGeom prst="rect">
            <a:avLst/>
          </a:prstGeom>
          <a:noFill/>
        </p:spPr>
        <p:txBody>
          <a:bodyPr wrap="none" rtlCol="0">
            <a:spAutoFit/>
          </a:bodyPr>
          <a:lstStyle/>
          <a:p>
            <a:r>
              <a:rPr lang="en-US" sz="4001" b="1" dirty="0">
                <a:solidFill>
                  <a:srgbClr val="FFFF00"/>
                </a:solidFill>
              </a:rPr>
              <a:t>Key Findings</a:t>
            </a:r>
          </a:p>
        </p:txBody>
      </p:sp>
      <p:sp>
        <p:nvSpPr>
          <p:cNvPr id="5" name="TextBox 4">
            <a:extLst>
              <a:ext uri="{FF2B5EF4-FFF2-40B4-BE49-F238E27FC236}">
                <a16:creationId xmlns:a16="http://schemas.microsoft.com/office/drawing/2014/main" id="{A208E79F-FC6A-0F47-A769-612F0F37B2AA}"/>
              </a:ext>
            </a:extLst>
          </p:cNvPr>
          <p:cNvSpPr txBox="1"/>
          <p:nvPr/>
        </p:nvSpPr>
        <p:spPr>
          <a:xfrm>
            <a:off x="673727" y="2133650"/>
            <a:ext cx="10847720" cy="1938992"/>
          </a:xfrm>
          <a:prstGeom prst="rect">
            <a:avLst/>
          </a:prstGeom>
          <a:noFill/>
        </p:spPr>
        <p:txBody>
          <a:bodyPr wrap="square" rtlCol="0">
            <a:spAutoFit/>
          </a:bodyPr>
          <a:lstStyle/>
          <a:p>
            <a:r>
              <a:rPr lang="en-US" sz="4000" b="1" dirty="0">
                <a:solidFill>
                  <a:schemeClr val="bg1"/>
                </a:solidFill>
              </a:rPr>
              <a:t>1.   The scale and pace at which humans are changing the climate system has almost no precedent.</a:t>
            </a:r>
          </a:p>
        </p:txBody>
      </p:sp>
    </p:spTree>
    <p:extLst>
      <p:ext uri="{BB962C8B-B14F-4D97-AF65-F5344CB8AC3E}">
        <p14:creationId xmlns:p14="http://schemas.microsoft.com/office/powerpoint/2010/main" val="38698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a:themeElements>
    <a:clrScheme name="Clayton Utz">
      <a:dk1>
        <a:srgbClr val="000000"/>
      </a:dk1>
      <a:lt1>
        <a:srgbClr val="FFFFFF"/>
      </a:lt1>
      <a:dk2>
        <a:srgbClr val="B4D012"/>
      </a:dk2>
      <a:lt2>
        <a:srgbClr val="877B77"/>
      </a:lt2>
      <a:accent1>
        <a:srgbClr val="000000"/>
      </a:accent1>
      <a:accent2>
        <a:srgbClr val="70ABC6"/>
      </a:accent2>
      <a:accent3>
        <a:srgbClr val="2E499C"/>
      </a:accent3>
      <a:accent4>
        <a:srgbClr val="861648"/>
      </a:accent4>
      <a:accent5>
        <a:srgbClr val="FAB641"/>
      </a:accent5>
      <a:accent6>
        <a:srgbClr val="E9E4DE"/>
      </a:accent6>
      <a:hlink>
        <a:srgbClr val="BFBFBF"/>
      </a:hlink>
      <a:folHlink>
        <a:srgbClr val="3C1A56"/>
      </a:folHlink>
    </a:clrScheme>
    <a:fontScheme name="Clayton Utz">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Clayton Utz Rebrand">
      <a:dk1>
        <a:srgbClr val="000000"/>
      </a:dk1>
      <a:lt1>
        <a:srgbClr val="FFFFFF"/>
      </a:lt1>
      <a:dk2>
        <a:srgbClr val="B4D012"/>
      </a:dk2>
      <a:lt2>
        <a:srgbClr val="737164"/>
      </a:lt2>
      <a:accent1>
        <a:srgbClr val="000000"/>
      </a:accent1>
      <a:accent2>
        <a:srgbClr val="737164"/>
      </a:accent2>
      <a:accent3>
        <a:srgbClr val="A8ADB4"/>
      </a:accent3>
      <a:accent4>
        <a:srgbClr val="B4D012"/>
      </a:accent4>
      <a:accent5>
        <a:srgbClr val="A0A5A9"/>
      </a:accent5>
      <a:accent6>
        <a:srgbClr val="000000"/>
      </a:accent6>
      <a:hlink>
        <a:srgbClr val="BFBFBF"/>
      </a:hlink>
      <a:folHlink>
        <a:srgbClr val="3C1A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layton Utz Rebrand">
      <a:dk1>
        <a:srgbClr val="000000"/>
      </a:dk1>
      <a:lt1>
        <a:srgbClr val="FFFFFF"/>
      </a:lt1>
      <a:dk2>
        <a:srgbClr val="B4D012"/>
      </a:dk2>
      <a:lt2>
        <a:srgbClr val="737164"/>
      </a:lt2>
      <a:accent1>
        <a:srgbClr val="000000"/>
      </a:accent1>
      <a:accent2>
        <a:srgbClr val="737164"/>
      </a:accent2>
      <a:accent3>
        <a:srgbClr val="A8ADB4"/>
      </a:accent3>
      <a:accent4>
        <a:srgbClr val="B4D012"/>
      </a:accent4>
      <a:accent5>
        <a:srgbClr val="A0A5A9"/>
      </a:accent5>
      <a:accent6>
        <a:srgbClr val="000000"/>
      </a:accent6>
      <a:hlink>
        <a:srgbClr val="BFBFBF"/>
      </a:hlink>
      <a:folHlink>
        <a:srgbClr val="3C1A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CLE Intensive 2019 template - 16x9 widescreen</Template>
  <TotalTime>0</TotalTime>
  <Words>1717</Words>
  <Application>Microsoft Macintosh PowerPoint</Application>
  <PresentationFormat>Custom</PresentationFormat>
  <Paragraphs>263</Paragraphs>
  <Slides>68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Acropolis Black</vt:lpstr>
      <vt:lpstr>Arial</vt:lpstr>
      <vt:lpstr>Arial</vt:lpstr>
      <vt:lpstr>Brown LL Light</vt:lpstr>
      <vt:lpstr>Calibri</vt:lpstr>
      <vt:lpstr>Georgia</vt:lpstr>
      <vt:lpstr>Webdings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Australia heats up as emissions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2020-01-22T03:30:28Z</dcterms:created>
  <dcterms:modified xsi:type="dcterms:W3CDTF">2021-08-24T07:13:10Z</dcterms:modified>
</cp:coreProperties>
</file>