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16"/>
  </p:notesMasterIdLst>
  <p:handoutMasterIdLst>
    <p:handoutMasterId r:id="rId17"/>
  </p:handoutMasterIdLst>
  <p:sldIdLst>
    <p:sldId id="265" r:id="rId6"/>
    <p:sldId id="277" r:id="rId7"/>
    <p:sldId id="286" r:id="rId8"/>
    <p:sldId id="282" r:id="rId9"/>
    <p:sldId id="283" r:id="rId10"/>
    <p:sldId id="284" r:id="rId11"/>
    <p:sldId id="273" r:id="rId12"/>
    <p:sldId id="271" r:id="rId13"/>
    <p:sldId id="274" r:id="rId14"/>
    <p:sldId id="272"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3D31E7-1861-8440-BB40-4D367FFC460E}">
          <p14:sldIdLst>
            <p14:sldId id="265"/>
            <p14:sldId id="277"/>
            <p14:sldId id="286"/>
            <p14:sldId id="282"/>
            <p14:sldId id="283"/>
            <p14:sldId id="284"/>
            <p14:sldId id="273"/>
            <p14:sldId id="271"/>
            <p14:sldId id="274"/>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ci Tsernjavski" initials="NT" lastIdx="1" clrIdx="0">
    <p:extLst>
      <p:ext uri="{19B8F6BF-5375-455C-9EA6-DF929625EA0E}">
        <p15:presenceInfo xmlns:p15="http://schemas.microsoft.com/office/powerpoint/2012/main" userId="S::nicci.tsernjavski@mornpen.vic.gov.au::cf299d4d-6afa-4f62-b987-feb457269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23A"/>
    <a:srgbClr val="003057"/>
    <a:srgbClr val="002C48"/>
    <a:srgbClr val="F8C2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7" autoAdjust="0"/>
    <p:restoredTop sz="55163" autoAdjust="0"/>
  </p:normalViewPr>
  <p:slideViewPr>
    <p:cSldViewPr snapToGrid="0">
      <p:cViewPr varScale="1">
        <p:scale>
          <a:sx n="71" d="100"/>
          <a:sy n="71" d="100"/>
        </p:scale>
        <p:origin x="173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5" d="100"/>
          <a:sy n="75" d="100"/>
        </p:scale>
        <p:origin x="2664"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ci Tsernjavski" userId="cf299d4d-6afa-4f62-b987-feb457269006" providerId="ADAL" clId="{30161202-BB4E-49DA-B0B4-757BF274999E}"/>
    <pc:docChg chg="delSld modSld modSection">
      <pc:chgData name="Nicci Tsernjavski" userId="cf299d4d-6afa-4f62-b987-feb457269006" providerId="ADAL" clId="{30161202-BB4E-49DA-B0B4-757BF274999E}" dt="2021-07-22T05:13:02.943" v="24" actId="20577"/>
      <pc:docMkLst>
        <pc:docMk/>
      </pc:docMkLst>
      <pc:sldChg chg="modNotesTx">
        <pc:chgData name="Nicci Tsernjavski" userId="cf299d4d-6afa-4f62-b987-feb457269006" providerId="ADAL" clId="{30161202-BB4E-49DA-B0B4-757BF274999E}" dt="2021-07-22T05:13:02.943" v="24" actId="20577"/>
        <pc:sldMkLst>
          <pc:docMk/>
          <pc:sldMk cId="3656359338" sldId="265"/>
        </pc:sldMkLst>
      </pc:sldChg>
      <pc:sldChg chg="modNotesTx">
        <pc:chgData name="Nicci Tsernjavski" userId="cf299d4d-6afa-4f62-b987-feb457269006" providerId="ADAL" clId="{30161202-BB4E-49DA-B0B4-757BF274999E}" dt="2021-07-22T05:12:53.102" v="21" actId="20577"/>
        <pc:sldMkLst>
          <pc:docMk/>
          <pc:sldMk cId="1797546239" sldId="271"/>
        </pc:sldMkLst>
      </pc:sldChg>
      <pc:sldChg chg="modNotesTx">
        <pc:chgData name="Nicci Tsernjavski" userId="cf299d4d-6afa-4f62-b987-feb457269006" providerId="ADAL" clId="{30161202-BB4E-49DA-B0B4-757BF274999E}" dt="2021-07-22T05:13:00.002" v="23" actId="20577"/>
        <pc:sldMkLst>
          <pc:docMk/>
          <pc:sldMk cId="2579632473" sldId="272"/>
        </pc:sldMkLst>
      </pc:sldChg>
      <pc:sldChg chg="modNotesTx">
        <pc:chgData name="Nicci Tsernjavski" userId="cf299d4d-6afa-4f62-b987-feb457269006" providerId="ADAL" clId="{30161202-BB4E-49DA-B0B4-757BF274999E}" dt="2021-07-22T05:12:49.830" v="20" actId="20577"/>
        <pc:sldMkLst>
          <pc:docMk/>
          <pc:sldMk cId="2370346074" sldId="273"/>
        </pc:sldMkLst>
      </pc:sldChg>
      <pc:sldChg chg="modNotesTx">
        <pc:chgData name="Nicci Tsernjavski" userId="cf299d4d-6afa-4f62-b987-feb457269006" providerId="ADAL" clId="{30161202-BB4E-49DA-B0B4-757BF274999E}" dt="2021-07-22T05:12:56.333" v="22" actId="20577"/>
        <pc:sldMkLst>
          <pc:docMk/>
          <pc:sldMk cId="1700086662" sldId="274"/>
        </pc:sldMkLst>
      </pc:sldChg>
      <pc:sldChg chg="modNotesTx">
        <pc:chgData name="Nicci Tsernjavski" userId="cf299d4d-6afa-4f62-b987-feb457269006" providerId="ADAL" clId="{30161202-BB4E-49DA-B0B4-757BF274999E}" dt="2021-07-22T05:12:30.300" v="15" actId="20577"/>
        <pc:sldMkLst>
          <pc:docMk/>
          <pc:sldMk cId="3411043087" sldId="277"/>
        </pc:sldMkLst>
      </pc:sldChg>
      <pc:sldChg chg="modNotesTx">
        <pc:chgData name="Nicci Tsernjavski" userId="cf299d4d-6afa-4f62-b987-feb457269006" providerId="ADAL" clId="{30161202-BB4E-49DA-B0B4-757BF274999E}" dt="2021-07-22T05:12:38.558" v="17" actId="20577"/>
        <pc:sldMkLst>
          <pc:docMk/>
          <pc:sldMk cId="529711586" sldId="282"/>
        </pc:sldMkLst>
      </pc:sldChg>
      <pc:sldChg chg="modNotesTx">
        <pc:chgData name="Nicci Tsernjavski" userId="cf299d4d-6afa-4f62-b987-feb457269006" providerId="ADAL" clId="{30161202-BB4E-49DA-B0B4-757BF274999E}" dt="2021-07-22T05:12:43.854" v="18" actId="20577"/>
        <pc:sldMkLst>
          <pc:docMk/>
          <pc:sldMk cId="1641053994" sldId="283"/>
        </pc:sldMkLst>
      </pc:sldChg>
      <pc:sldChg chg="modNotesTx">
        <pc:chgData name="Nicci Tsernjavski" userId="cf299d4d-6afa-4f62-b987-feb457269006" providerId="ADAL" clId="{30161202-BB4E-49DA-B0B4-757BF274999E}" dt="2021-07-22T05:12:46.514" v="19" actId="20577"/>
        <pc:sldMkLst>
          <pc:docMk/>
          <pc:sldMk cId="1462254020" sldId="284"/>
        </pc:sldMkLst>
      </pc:sldChg>
      <pc:sldChg chg="del">
        <pc:chgData name="Nicci Tsernjavski" userId="cf299d4d-6afa-4f62-b987-feb457269006" providerId="ADAL" clId="{30161202-BB4E-49DA-B0B4-757BF274999E}" dt="2021-07-22T05:08:48.395" v="5" actId="47"/>
        <pc:sldMkLst>
          <pc:docMk/>
          <pc:sldMk cId="447736170" sldId="285"/>
        </pc:sldMkLst>
      </pc:sldChg>
      <pc:sldChg chg="modNotesTx">
        <pc:chgData name="Nicci Tsernjavski" userId="cf299d4d-6afa-4f62-b987-feb457269006" providerId="ADAL" clId="{30161202-BB4E-49DA-B0B4-757BF274999E}" dt="2021-07-22T05:12:35.636" v="16" actId="20577"/>
        <pc:sldMkLst>
          <pc:docMk/>
          <pc:sldMk cId="1933241570" sldId="286"/>
        </pc:sldMkLst>
      </pc:sldChg>
      <pc:sldChg chg="del">
        <pc:chgData name="Nicci Tsernjavski" userId="cf299d4d-6afa-4f62-b987-feb457269006" providerId="ADAL" clId="{30161202-BB4E-49DA-B0B4-757BF274999E}" dt="2021-07-22T05:08:49.798" v="6" actId="47"/>
        <pc:sldMkLst>
          <pc:docMk/>
          <pc:sldMk cId="2162763157" sldId="287"/>
        </pc:sldMkLst>
      </pc:sldChg>
      <pc:sldChg chg="del">
        <pc:chgData name="Nicci Tsernjavski" userId="cf299d4d-6afa-4f62-b987-feb457269006" providerId="ADAL" clId="{30161202-BB4E-49DA-B0B4-757BF274999E}" dt="2021-07-22T05:08:51.665" v="7" actId="47"/>
        <pc:sldMkLst>
          <pc:docMk/>
          <pc:sldMk cId="566546029" sldId="28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2A732B-77DE-1040-BB7A-5C6C65D2BA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D85AD1-D9F5-784F-A82B-249A14945E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F07EE7-0C61-D04A-BC1C-6D8D84087ED8}" type="datetimeFigureOut">
              <a:rPr lang="en-US" smtClean="0"/>
              <a:t>7/22/2021</a:t>
            </a:fld>
            <a:endParaRPr lang="en-US"/>
          </a:p>
        </p:txBody>
      </p:sp>
      <p:sp>
        <p:nvSpPr>
          <p:cNvPr id="4" name="Footer Placeholder 3">
            <a:extLst>
              <a:ext uri="{FF2B5EF4-FFF2-40B4-BE49-F238E27FC236}">
                <a16:creationId xmlns:a16="http://schemas.microsoft.com/office/drawing/2014/main" id="{ADBBBE20-30FB-CA40-923B-3CAE8EFC08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50AF9D-B1EF-E541-BEE4-5CB3B2ADBD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6AF79F-CAA2-A048-B3FC-8277CD67CAB4}" type="slidenum">
              <a:rPr lang="en-US" smtClean="0"/>
              <a:t>‹#›</a:t>
            </a:fld>
            <a:endParaRPr lang="en-US"/>
          </a:p>
        </p:txBody>
      </p:sp>
    </p:spTree>
    <p:extLst>
      <p:ext uri="{BB962C8B-B14F-4D97-AF65-F5344CB8AC3E}">
        <p14:creationId xmlns:p14="http://schemas.microsoft.com/office/powerpoint/2010/main" val="1568975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49648-4F81-A449-800C-64F15F8AD7B5}" type="datetimeFigureOut">
              <a:rPr lang="en-US" smtClean="0"/>
              <a:t>7/22/2021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58B3B-B1E4-0742-85D7-090F5CC3F90E}" type="slidenum">
              <a:rPr lang="en-US" smtClean="0"/>
              <a:t>‹#›</a:t>
            </a:fld>
            <a:endParaRPr lang="en-US"/>
          </a:p>
        </p:txBody>
      </p:sp>
    </p:spTree>
    <p:extLst>
      <p:ext uri="{BB962C8B-B14F-4D97-AF65-F5344CB8AC3E}">
        <p14:creationId xmlns:p14="http://schemas.microsoft.com/office/powerpoint/2010/main" val="2023274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solidFill>
                <a:srgbClr val="1D1C1D"/>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4458B3B-B1E4-0742-85D7-090F5CC3F90E}" type="slidenum">
              <a:rPr lang="en-US" smtClean="0"/>
              <a:t>1</a:t>
            </a:fld>
            <a:endParaRPr lang="en-US" dirty="0"/>
          </a:p>
        </p:txBody>
      </p:sp>
    </p:spTree>
    <p:extLst>
      <p:ext uri="{BB962C8B-B14F-4D97-AF65-F5344CB8AC3E}">
        <p14:creationId xmlns:p14="http://schemas.microsoft.com/office/powerpoint/2010/main" val="1627488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458B3B-B1E4-0742-85D7-090F5CC3F90E}" type="slidenum">
              <a:rPr lang="en-US" smtClean="0"/>
              <a:t>10</a:t>
            </a:fld>
            <a:endParaRPr lang="en-US"/>
          </a:p>
        </p:txBody>
      </p:sp>
    </p:spTree>
    <p:extLst>
      <p:ext uri="{BB962C8B-B14F-4D97-AF65-F5344CB8AC3E}">
        <p14:creationId xmlns:p14="http://schemas.microsoft.com/office/powerpoint/2010/main" val="1317213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endParaRPr lang="en-AU" sz="1800" dirty="0">
              <a:solidFill>
                <a:srgbClr val="1D1C1D"/>
              </a:solidFill>
              <a:effectLst/>
              <a:latin typeface="Calibri" panose="020F0502020204030204" pitchFamily="34" charset="0"/>
              <a:ea typeface="Calibri" panose="020F0502020204030204" pitchFamily="34" charset="0"/>
            </a:endParaRPr>
          </a:p>
          <a:p>
            <a:pPr marL="0" lvl="0" indent="0">
              <a:buFont typeface="Symbol" panose="05050102010706020507" pitchFamily="18" charset="2"/>
              <a:buNone/>
            </a:pPr>
            <a:endParaRPr lang="en-AU"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F4458B3B-B1E4-0742-85D7-090F5CC3F90E}" type="slidenum">
              <a:rPr lang="en-US" smtClean="0"/>
              <a:t>2</a:t>
            </a:fld>
            <a:endParaRPr lang="en-US" dirty="0"/>
          </a:p>
        </p:txBody>
      </p:sp>
    </p:spTree>
    <p:extLst>
      <p:ext uri="{BB962C8B-B14F-4D97-AF65-F5344CB8AC3E}">
        <p14:creationId xmlns:p14="http://schemas.microsoft.com/office/powerpoint/2010/main" val="3573888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endParaRPr lang="en-AU"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endParaRPr lang="en-AU"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F4458B3B-B1E4-0742-85D7-090F5CC3F90E}" type="slidenum">
              <a:rPr lang="en-US" smtClean="0"/>
              <a:t>3</a:t>
            </a:fld>
            <a:endParaRPr lang="en-US" dirty="0"/>
          </a:p>
        </p:txBody>
      </p:sp>
    </p:spTree>
    <p:extLst>
      <p:ext uri="{BB962C8B-B14F-4D97-AF65-F5344CB8AC3E}">
        <p14:creationId xmlns:p14="http://schemas.microsoft.com/office/powerpoint/2010/main" val="1210315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dirty="0">
              <a:solidFill>
                <a:srgbClr val="1D1C1D"/>
              </a:solidFill>
              <a:effectLst/>
              <a:latin typeface="Calibri" panose="020F0502020204030204" pitchFamily="34" charset="0"/>
              <a:ea typeface="Times New Roman" panose="02020603050405020304" pitchFamily="18" charset="0"/>
            </a:endParaRPr>
          </a:p>
          <a:p>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F4458B3B-B1E4-0742-85D7-090F5CC3F90E}" type="slidenum">
              <a:rPr lang="en-US" smtClean="0"/>
              <a:t>4</a:t>
            </a:fld>
            <a:endParaRPr lang="en-US" dirty="0"/>
          </a:p>
        </p:txBody>
      </p:sp>
    </p:spTree>
    <p:extLst>
      <p:ext uri="{BB962C8B-B14F-4D97-AF65-F5344CB8AC3E}">
        <p14:creationId xmlns:p14="http://schemas.microsoft.com/office/powerpoint/2010/main" val="2295961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F4458B3B-B1E4-0742-85D7-090F5CC3F90E}" type="slidenum">
              <a:rPr lang="en-US" smtClean="0"/>
              <a:t>5</a:t>
            </a:fld>
            <a:endParaRPr lang="en-US" dirty="0"/>
          </a:p>
        </p:txBody>
      </p:sp>
    </p:spTree>
    <p:extLst>
      <p:ext uri="{BB962C8B-B14F-4D97-AF65-F5344CB8AC3E}">
        <p14:creationId xmlns:p14="http://schemas.microsoft.com/office/powerpoint/2010/main" val="1822237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tabLst>
                <a:tab pos="457200" algn="l"/>
              </a:tabLs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F4458B3B-B1E4-0742-85D7-090F5CC3F90E}" type="slidenum">
              <a:rPr lang="en-US" smtClean="0"/>
              <a:t>6</a:t>
            </a:fld>
            <a:endParaRPr lang="en-US"/>
          </a:p>
        </p:txBody>
      </p:sp>
    </p:spTree>
    <p:extLst>
      <p:ext uri="{BB962C8B-B14F-4D97-AF65-F5344CB8AC3E}">
        <p14:creationId xmlns:p14="http://schemas.microsoft.com/office/powerpoint/2010/main" val="1724473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4458B3B-B1E4-0742-85D7-090F5CC3F90E}" type="slidenum">
              <a:rPr lang="en-US" smtClean="0"/>
              <a:t>7</a:t>
            </a:fld>
            <a:endParaRPr lang="en-US"/>
          </a:p>
        </p:txBody>
      </p:sp>
    </p:spTree>
    <p:extLst>
      <p:ext uri="{BB962C8B-B14F-4D97-AF65-F5344CB8AC3E}">
        <p14:creationId xmlns:p14="http://schemas.microsoft.com/office/powerpoint/2010/main" val="3902668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58B3B-B1E4-0742-85D7-090F5CC3F90E}" type="slidenum">
              <a:rPr lang="en-US" smtClean="0"/>
              <a:t>8</a:t>
            </a:fld>
            <a:endParaRPr lang="en-US"/>
          </a:p>
        </p:txBody>
      </p:sp>
    </p:spTree>
    <p:extLst>
      <p:ext uri="{BB962C8B-B14F-4D97-AF65-F5344CB8AC3E}">
        <p14:creationId xmlns:p14="http://schemas.microsoft.com/office/powerpoint/2010/main" val="314695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b="1" dirty="0"/>
          </a:p>
          <a:p>
            <a:endParaRPr lang="en-US" dirty="0"/>
          </a:p>
        </p:txBody>
      </p:sp>
      <p:sp>
        <p:nvSpPr>
          <p:cNvPr id="4" name="Slide Number Placeholder 3"/>
          <p:cNvSpPr>
            <a:spLocks noGrp="1"/>
          </p:cNvSpPr>
          <p:nvPr>
            <p:ph type="sldNum" sz="quarter" idx="5"/>
          </p:nvPr>
        </p:nvSpPr>
        <p:spPr/>
        <p:txBody>
          <a:bodyPr/>
          <a:lstStyle/>
          <a:p>
            <a:fld id="{F4458B3B-B1E4-0742-85D7-090F5CC3F90E}" type="slidenum">
              <a:rPr lang="en-US" smtClean="0"/>
              <a:t>9</a:t>
            </a:fld>
            <a:endParaRPr lang="en-US"/>
          </a:p>
        </p:txBody>
      </p:sp>
    </p:spTree>
    <p:extLst>
      <p:ext uri="{BB962C8B-B14F-4D97-AF65-F5344CB8AC3E}">
        <p14:creationId xmlns:p14="http://schemas.microsoft.com/office/powerpoint/2010/main" val="2519267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3057"/>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953C69-17C1-A24E-A16D-0C35AA70B28A}"/>
              </a:ext>
            </a:extLst>
          </p:cNvPr>
          <p:cNvSpPr>
            <a:spLocks noGrp="1"/>
          </p:cNvSpPr>
          <p:nvPr>
            <p:ph type="ctrTitle" hasCustomPrompt="1"/>
          </p:nvPr>
        </p:nvSpPr>
        <p:spPr>
          <a:xfrm>
            <a:off x="0" y="-1"/>
            <a:ext cx="6967937" cy="2778102"/>
          </a:xfrm>
        </p:spPr>
        <p:txBody>
          <a:bodyPr lIns="450000" tIns="630000" rIns="90000" bIns="46800" anchor="t" anchorCtr="0">
            <a:normAutofit/>
          </a:bodyPr>
          <a:lstStyle>
            <a:lvl1pPr>
              <a:defRPr sz="4400"/>
            </a:lvl1pPr>
          </a:lstStyle>
          <a:p>
            <a:pPr algn="l"/>
            <a:r>
              <a:rPr lang="en-US" b="1">
                <a:solidFill>
                  <a:schemeClr val="bg1"/>
                </a:solidFill>
                <a:latin typeface="Arial Narrow" panose="020B0604020202020204" pitchFamily="34" charset="0"/>
                <a:cs typeface="Arial Narrow" panose="020B0604020202020204" pitchFamily="34" charset="0"/>
              </a:rPr>
              <a:t>Insert title here over a </a:t>
            </a:r>
            <a:br>
              <a:rPr lang="en-US" b="1">
                <a:solidFill>
                  <a:schemeClr val="bg1"/>
                </a:solidFill>
                <a:latin typeface="Arial Narrow" panose="020B0604020202020204" pitchFamily="34" charset="0"/>
                <a:cs typeface="Arial Narrow" panose="020B0604020202020204" pitchFamily="34" charset="0"/>
              </a:rPr>
            </a:br>
            <a:r>
              <a:rPr lang="en-US" b="1">
                <a:solidFill>
                  <a:schemeClr val="bg1"/>
                </a:solidFill>
                <a:latin typeface="Arial Narrow" panose="020B0604020202020204" pitchFamily="34" charset="0"/>
                <a:cs typeface="Arial Narrow" panose="020B0604020202020204" pitchFamily="34" charset="0"/>
              </a:rPr>
              <a:t>maximum of three lines</a:t>
            </a:r>
            <a:br>
              <a:rPr lang="en-US" b="1">
                <a:solidFill>
                  <a:schemeClr val="bg1"/>
                </a:solidFill>
                <a:latin typeface="Arial Narrow" panose="020B0604020202020204" pitchFamily="34" charset="0"/>
                <a:cs typeface="Arial Narrow" panose="020B0604020202020204" pitchFamily="34" charset="0"/>
              </a:rPr>
            </a:br>
            <a:r>
              <a:rPr lang="en-US" b="1">
                <a:solidFill>
                  <a:schemeClr val="bg1"/>
                </a:solidFill>
                <a:latin typeface="Arial Narrow" panose="020B0604020202020204" pitchFamily="34" charset="0"/>
                <a:cs typeface="Arial Narrow" panose="020B0604020202020204" pitchFamily="34" charset="0"/>
              </a:rPr>
              <a:t>in Arial Narrow font, 44pt</a:t>
            </a:r>
          </a:p>
        </p:txBody>
      </p:sp>
      <p:sp>
        <p:nvSpPr>
          <p:cNvPr id="8" name="Subtitle 2">
            <a:extLst>
              <a:ext uri="{FF2B5EF4-FFF2-40B4-BE49-F238E27FC236}">
                <a16:creationId xmlns:a16="http://schemas.microsoft.com/office/drawing/2014/main" id="{DE363ED8-1A07-634D-9D60-3013F2162882}"/>
              </a:ext>
            </a:extLst>
          </p:cNvPr>
          <p:cNvSpPr>
            <a:spLocks noGrp="1"/>
          </p:cNvSpPr>
          <p:nvPr>
            <p:ph type="subTitle" idx="1"/>
          </p:nvPr>
        </p:nvSpPr>
        <p:spPr>
          <a:xfrm>
            <a:off x="0" y="2966565"/>
            <a:ext cx="6858000" cy="704996"/>
          </a:xfrm>
        </p:spPr>
        <p:txBody>
          <a:bodyPr lIns="450000" tIns="90000" rIns="450000" bIns="450000">
            <a:noAutofit/>
          </a:bodyPr>
          <a:lstStyle>
            <a:lvl1pPr marL="0" indent="0">
              <a:buNone/>
              <a:defRPr/>
            </a:lvl1pPr>
          </a:lstStyle>
          <a:p>
            <a:pPr algn="l"/>
            <a:r>
              <a:rPr lang="en-US" sz="2000">
                <a:solidFill>
                  <a:schemeClr val="bg1"/>
                </a:solidFill>
                <a:latin typeface="Arial" panose="020B0604020202020204" pitchFamily="34" charset="0"/>
                <a:cs typeface="Arial" panose="020B0604020202020204" pitchFamily="34" charset="0"/>
              </a:rPr>
              <a:t>Subtitle here over one or two lines as needed</a:t>
            </a:r>
            <a:br>
              <a:rPr lang="en-US" sz="2000">
                <a:solidFill>
                  <a:schemeClr val="bg1"/>
                </a:solidFill>
                <a:latin typeface="Arial" panose="020B0604020202020204" pitchFamily="34" charset="0"/>
                <a:cs typeface="Arial" panose="020B0604020202020204" pitchFamily="34" charset="0"/>
              </a:rPr>
            </a:br>
            <a:r>
              <a:rPr lang="en-US" sz="2000">
                <a:solidFill>
                  <a:schemeClr val="bg1"/>
                </a:solidFill>
                <a:latin typeface="Arial" panose="020B0604020202020204" pitchFamily="34" charset="0"/>
                <a:cs typeface="Arial" panose="020B0604020202020204" pitchFamily="34" charset="0"/>
              </a:rPr>
              <a:t>Subtitle here over one or two lines as needed</a:t>
            </a:r>
          </a:p>
          <a:p>
            <a:pPr algn="l"/>
            <a:endParaRPr lang="en-US" sz="200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69AFB362-43C1-8240-AC20-B921B2EF05BE}"/>
              </a:ext>
            </a:extLst>
          </p:cNvPr>
          <p:cNvCxnSpPr/>
          <p:nvPr userDrawn="1"/>
        </p:nvCxnSpPr>
        <p:spPr>
          <a:xfrm>
            <a:off x="460690" y="2715279"/>
            <a:ext cx="1158705"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42724AC-99EC-6145-A84E-1E7B76A24F24}"/>
              </a:ext>
            </a:extLst>
          </p:cNvPr>
          <p:cNvPicPr>
            <a:picLocks noChangeAspect="1"/>
          </p:cNvPicPr>
          <p:nvPr userDrawn="1"/>
        </p:nvPicPr>
        <p:blipFill>
          <a:blip r:embed="rId2"/>
          <a:stretch>
            <a:fillRect/>
          </a:stretch>
        </p:blipFill>
        <p:spPr>
          <a:xfrm>
            <a:off x="7620240" y="3881340"/>
            <a:ext cx="1080000" cy="812160"/>
          </a:xfrm>
          <a:prstGeom prst="rect">
            <a:avLst/>
          </a:prstGeom>
        </p:spPr>
      </p:pic>
    </p:spTree>
    <p:extLst>
      <p:ext uri="{BB962C8B-B14F-4D97-AF65-F5344CB8AC3E}">
        <p14:creationId xmlns:p14="http://schemas.microsoft.com/office/powerpoint/2010/main" val="1785336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05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79EE62-A447-0746-881E-9F10D29D386F}"/>
              </a:ext>
            </a:extLst>
          </p:cNvPr>
          <p:cNvPicPr>
            <a:picLocks noChangeAspect="1"/>
          </p:cNvPicPr>
          <p:nvPr userDrawn="1"/>
        </p:nvPicPr>
        <p:blipFill>
          <a:blip r:embed="rId2"/>
          <a:stretch>
            <a:fillRect/>
          </a:stretch>
        </p:blipFill>
        <p:spPr>
          <a:xfrm>
            <a:off x="7620240" y="3881340"/>
            <a:ext cx="1080000" cy="812160"/>
          </a:xfrm>
          <a:prstGeom prst="rect">
            <a:avLst/>
          </a:prstGeom>
        </p:spPr>
      </p:pic>
    </p:spTree>
    <p:extLst>
      <p:ext uri="{BB962C8B-B14F-4D97-AF65-F5344CB8AC3E}">
        <p14:creationId xmlns:p14="http://schemas.microsoft.com/office/powerpoint/2010/main" val="879373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10C43684-AA1D-9E44-A55E-266D869EBA21}"/>
              </a:ext>
            </a:extLst>
          </p:cNvPr>
          <p:cNvSpPr>
            <a:spLocks noGrp="1"/>
          </p:cNvSpPr>
          <p:nvPr>
            <p:ph type="body" sz="quarter" idx="10"/>
          </p:nvPr>
        </p:nvSpPr>
        <p:spPr>
          <a:xfrm>
            <a:off x="623888" y="1287463"/>
            <a:ext cx="3065462" cy="334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A20C9D49-ECDE-FE4B-A35B-02F924B875F7}"/>
              </a:ext>
            </a:extLst>
          </p:cNvPr>
          <p:cNvSpPr>
            <a:spLocks noGrp="1"/>
          </p:cNvSpPr>
          <p:nvPr>
            <p:ph type="title" idx="4294967295"/>
          </p:nvPr>
        </p:nvSpPr>
        <p:spPr>
          <a:xfrm>
            <a:off x="0" y="0"/>
            <a:ext cx="6873432" cy="1087936"/>
          </a:xfrm>
        </p:spPr>
        <p:txBody>
          <a:bodyPr lIns="630000" tIns="360000" rIns="0" bIns="0" anchor="t" anchorCtr="0">
            <a:normAutofit fontScale="90000"/>
          </a:bodyPr>
          <a:lstStyle/>
          <a:p>
            <a:r>
              <a:rPr lang="en-US" sz="2800" b="1">
                <a:latin typeface="Arial Narrow" panose="020B0604020202020204" pitchFamily="34" charset="0"/>
                <a:cs typeface="Arial Narrow" panose="020B0604020202020204" pitchFamily="34" charset="0"/>
              </a:rPr>
              <a:t>Insert title here over two lines, </a:t>
            </a:r>
            <a:br>
              <a:rPr lang="en-US" sz="2800" b="1">
                <a:latin typeface="Arial Narrow" panose="020B0604020202020204" pitchFamily="34" charset="0"/>
                <a:cs typeface="Arial Narrow" panose="020B0604020202020204" pitchFamily="34" charset="0"/>
              </a:rPr>
            </a:br>
            <a:r>
              <a:rPr lang="en-US" sz="2800" b="1">
                <a:latin typeface="Arial Narrow" panose="020B0604020202020204" pitchFamily="34" charset="0"/>
                <a:cs typeface="Arial Narrow" panose="020B0604020202020204" pitchFamily="34" charset="0"/>
              </a:rPr>
              <a:t>30pt Arial Narrow maximum</a:t>
            </a:r>
            <a:endParaRPr lang="en-US" sz="2800"/>
          </a:p>
        </p:txBody>
      </p:sp>
      <p:sp>
        <p:nvSpPr>
          <p:cNvPr id="17" name="Text Placeholder 14">
            <a:extLst>
              <a:ext uri="{FF2B5EF4-FFF2-40B4-BE49-F238E27FC236}">
                <a16:creationId xmlns:a16="http://schemas.microsoft.com/office/drawing/2014/main" id="{585233AE-EA6D-EF49-B651-562DC5DA5908}"/>
              </a:ext>
            </a:extLst>
          </p:cNvPr>
          <p:cNvSpPr>
            <a:spLocks noGrp="1"/>
          </p:cNvSpPr>
          <p:nvPr>
            <p:ph type="body" sz="quarter" idx="11"/>
          </p:nvPr>
        </p:nvSpPr>
        <p:spPr>
          <a:xfrm>
            <a:off x="3807970" y="1287463"/>
            <a:ext cx="3065462" cy="334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14" name="Rectangle 13">
            <a:extLst>
              <a:ext uri="{FF2B5EF4-FFF2-40B4-BE49-F238E27FC236}">
                <a16:creationId xmlns:a16="http://schemas.microsoft.com/office/drawing/2014/main" id="{03D7A111-F113-0049-B346-BE0AFC69DE2A}"/>
              </a:ext>
            </a:extLst>
          </p:cNvPr>
          <p:cNvSpPr>
            <a:spLocks noChangeAspect="1"/>
          </p:cNvSpPr>
          <p:nvPr userDrawn="1"/>
        </p:nvSpPr>
        <p:spPr>
          <a:xfrm>
            <a:off x="7548807" y="0"/>
            <a:ext cx="1595194" cy="51435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8EE985E-3B78-954A-BB82-19DDFC1E5F0A}"/>
              </a:ext>
            </a:extLst>
          </p:cNvPr>
          <p:cNvPicPr>
            <a:picLocks noChangeAspect="1"/>
          </p:cNvPicPr>
          <p:nvPr userDrawn="1"/>
        </p:nvPicPr>
        <p:blipFill>
          <a:blip r:embed="rId2"/>
          <a:stretch>
            <a:fillRect/>
          </a:stretch>
        </p:blipFill>
        <p:spPr>
          <a:xfrm>
            <a:off x="7979506" y="4151508"/>
            <a:ext cx="720733" cy="541991"/>
          </a:xfrm>
          <a:prstGeom prst="rect">
            <a:avLst/>
          </a:prstGeom>
        </p:spPr>
      </p:pic>
      <p:sp>
        <p:nvSpPr>
          <p:cNvPr id="18" name="Rectangle 17">
            <a:extLst>
              <a:ext uri="{FF2B5EF4-FFF2-40B4-BE49-F238E27FC236}">
                <a16:creationId xmlns:a16="http://schemas.microsoft.com/office/drawing/2014/main" id="{8C0DC7CA-158D-9640-97FD-4874494D3A19}"/>
              </a:ext>
            </a:extLst>
          </p:cNvPr>
          <p:cNvSpPr/>
          <p:nvPr userDrawn="1"/>
        </p:nvSpPr>
        <p:spPr>
          <a:xfrm flipH="1">
            <a:off x="7502082" y="0"/>
            <a:ext cx="66745" cy="5143500"/>
          </a:xfrm>
          <a:prstGeom prst="rect">
            <a:avLst/>
          </a:prstGeom>
          <a:solidFill>
            <a:srgbClr val="F8C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804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253394AE-90AC-AC42-B4D3-E2DDED383E16}"/>
              </a:ext>
            </a:extLst>
          </p:cNvPr>
          <p:cNvSpPr>
            <a:spLocks noGrp="1"/>
          </p:cNvSpPr>
          <p:nvPr>
            <p:ph type="chart" sz="quarter" idx="12"/>
          </p:nvPr>
        </p:nvSpPr>
        <p:spPr>
          <a:xfrm>
            <a:off x="623888" y="1296988"/>
            <a:ext cx="6249987" cy="3336925"/>
          </a:xfrm>
        </p:spPr>
        <p:txBody>
          <a:bodyPr/>
          <a:lstStyle>
            <a:lvl1pPr marL="0" indent="0">
              <a:buNone/>
              <a:defRPr/>
            </a:lvl1pPr>
          </a:lstStyle>
          <a:p>
            <a:endParaRPr lang="en-US"/>
          </a:p>
        </p:txBody>
      </p:sp>
      <p:sp>
        <p:nvSpPr>
          <p:cNvPr id="10" name="Title 1">
            <a:extLst>
              <a:ext uri="{FF2B5EF4-FFF2-40B4-BE49-F238E27FC236}">
                <a16:creationId xmlns:a16="http://schemas.microsoft.com/office/drawing/2014/main" id="{A20C9D49-ECDE-FE4B-A35B-02F924B875F7}"/>
              </a:ext>
            </a:extLst>
          </p:cNvPr>
          <p:cNvSpPr>
            <a:spLocks noGrp="1"/>
          </p:cNvSpPr>
          <p:nvPr>
            <p:ph type="title" idx="4294967295"/>
          </p:nvPr>
        </p:nvSpPr>
        <p:spPr>
          <a:xfrm>
            <a:off x="0" y="0"/>
            <a:ext cx="6873432" cy="1087936"/>
          </a:xfrm>
        </p:spPr>
        <p:txBody>
          <a:bodyPr lIns="630000" tIns="360000" rIns="0" bIns="0" anchor="t" anchorCtr="0">
            <a:normAutofit fontScale="90000"/>
          </a:bodyPr>
          <a:lstStyle/>
          <a:p>
            <a:r>
              <a:rPr lang="en-US" sz="2800" b="1">
                <a:latin typeface="Arial Narrow" panose="020B0604020202020204" pitchFamily="34" charset="0"/>
                <a:cs typeface="Arial Narrow" panose="020B0604020202020204" pitchFamily="34" charset="0"/>
              </a:rPr>
              <a:t>Insert title here over two lines, </a:t>
            </a:r>
            <a:br>
              <a:rPr lang="en-US" sz="2800" b="1">
                <a:latin typeface="Arial Narrow" panose="020B0604020202020204" pitchFamily="34" charset="0"/>
                <a:cs typeface="Arial Narrow" panose="020B0604020202020204" pitchFamily="34" charset="0"/>
              </a:rPr>
            </a:br>
            <a:r>
              <a:rPr lang="en-US" sz="2800" b="1">
                <a:latin typeface="Arial Narrow" panose="020B0604020202020204" pitchFamily="34" charset="0"/>
                <a:cs typeface="Arial Narrow" panose="020B0604020202020204" pitchFamily="34" charset="0"/>
              </a:rPr>
              <a:t>30pt Arial Narrow maximum</a:t>
            </a:r>
            <a:endParaRPr lang="en-US" sz="2800"/>
          </a:p>
        </p:txBody>
      </p:sp>
      <p:sp>
        <p:nvSpPr>
          <p:cNvPr id="11" name="Rectangle 10">
            <a:extLst>
              <a:ext uri="{FF2B5EF4-FFF2-40B4-BE49-F238E27FC236}">
                <a16:creationId xmlns:a16="http://schemas.microsoft.com/office/drawing/2014/main" id="{912630D9-AAF5-9A4A-A3BF-95078609BF29}"/>
              </a:ext>
            </a:extLst>
          </p:cNvPr>
          <p:cNvSpPr>
            <a:spLocks noChangeAspect="1"/>
          </p:cNvSpPr>
          <p:nvPr userDrawn="1"/>
        </p:nvSpPr>
        <p:spPr>
          <a:xfrm>
            <a:off x="7548807" y="0"/>
            <a:ext cx="1595194" cy="51435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5F6EB9B-C388-A248-B534-309FD0199B00}"/>
              </a:ext>
            </a:extLst>
          </p:cNvPr>
          <p:cNvPicPr>
            <a:picLocks noChangeAspect="1"/>
          </p:cNvPicPr>
          <p:nvPr userDrawn="1"/>
        </p:nvPicPr>
        <p:blipFill>
          <a:blip r:embed="rId2"/>
          <a:stretch>
            <a:fillRect/>
          </a:stretch>
        </p:blipFill>
        <p:spPr>
          <a:xfrm>
            <a:off x="7979506" y="4151508"/>
            <a:ext cx="720733" cy="541991"/>
          </a:xfrm>
          <a:prstGeom prst="rect">
            <a:avLst/>
          </a:prstGeom>
        </p:spPr>
      </p:pic>
      <p:sp>
        <p:nvSpPr>
          <p:cNvPr id="13" name="Rectangle 12">
            <a:extLst>
              <a:ext uri="{FF2B5EF4-FFF2-40B4-BE49-F238E27FC236}">
                <a16:creationId xmlns:a16="http://schemas.microsoft.com/office/drawing/2014/main" id="{773BED57-3943-554F-8303-FE618D1FE303}"/>
              </a:ext>
            </a:extLst>
          </p:cNvPr>
          <p:cNvSpPr/>
          <p:nvPr userDrawn="1"/>
        </p:nvSpPr>
        <p:spPr>
          <a:xfrm flipH="1">
            <a:off x="7502082" y="0"/>
            <a:ext cx="66745" cy="5143500"/>
          </a:xfrm>
          <a:prstGeom prst="rect">
            <a:avLst/>
          </a:prstGeom>
          <a:solidFill>
            <a:srgbClr val="F8C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016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wo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20C9D49-ECDE-FE4B-A35B-02F924B875F7}"/>
              </a:ext>
            </a:extLst>
          </p:cNvPr>
          <p:cNvSpPr>
            <a:spLocks noGrp="1"/>
          </p:cNvSpPr>
          <p:nvPr>
            <p:ph type="title" idx="4294967295"/>
          </p:nvPr>
        </p:nvSpPr>
        <p:spPr>
          <a:xfrm>
            <a:off x="0" y="0"/>
            <a:ext cx="6873432" cy="1087936"/>
          </a:xfrm>
        </p:spPr>
        <p:txBody>
          <a:bodyPr lIns="630000" tIns="360000" rIns="0" bIns="0" anchor="t" anchorCtr="0">
            <a:normAutofit fontScale="90000"/>
          </a:bodyPr>
          <a:lstStyle/>
          <a:p>
            <a:r>
              <a:rPr lang="en-US" sz="2800" b="1">
                <a:latin typeface="Arial Narrow" panose="020B0604020202020204" pitchFamily="34" charset="0"/>
                <a:cs typeface="Arial Narrow" panose="020B0604020202020204" pitchFamily="34" charset="0"/>
              </a:rPr>
              <a:t>Insert title here over two lines, </a:t>
            </a:r>
            <a:br>
              <a:rPr lang="en-US" sz="2800" b="1">
                <a:latin typeface="Arial Narrow" panose="020B0604020202020204" pitchFamily="34" charset="0"/>
                <a:cs typeface="Arial Narrow" panose="020B0604020202020204" pitchFamily="34" charset="0"/>
              </a:rPr>
            </a:br>
            <a:r>
              <a:rPr lang="en-US" sz="2800" b="1">
                <a:latin typeface="Arial Narrow" panose="020B0604020202020204" pitchFamily="34" charset="0"/>
                <a:cs typeface="Arial Narrow" panose="020B0604020202020204" pitchFamily="34" charset="0"/>
              </a:rPr>
              <a:t>30pt Arial Narrow maximum</a:t>
            </a:r>
            <a:endParaRPr lang="en-US" sz="2800"/>
          </a:p>
        </p:txBody>
      </p:sp>
      <p:sp>
        <p:nvSpPr>
          <p:cNvPr id="11" name="Content Placeholder 2">
            <a:extLst>
              <a:ext uri="{FF2B5EF4-FFF2-40B4-BE49-F238E27FC236}">
                <a16:creationId xmlns:a16="http://schemas.microsoft.com/office/drawing/2014/main" id="{D14B899F-12AE-AC42-A37C-B11310B4F261}"/>
              </a:ext>
            </a:extLst>
          </p:cNvPr>
          <p:cNvSpPr>
            <a:spLocks noGrp="1"/>
          </p:cNvSpPr>
          <p:nvPr>
            <p:ph idx="4294967295"/>
          </p:nvPr>
        </p:nvSpPr>
        <p:spPr>
          <a:xfrm>
            <a:off x="628650" y="1288169"/>
            <a:ext cx="3062320" cy="3344554"/>
          </a:xfrm>
        </p:spPr>
        <p:txBody>
          <a:bodyPr numCol="2">
            <a:normAutofit/>
          </a:bodyPr>
          <a:lstStyle/>
          <a:p>
            <a:pPr marL="0" indent="0">
              <a:buNone/>
            </a:pPr>
            <a:r>
              <a:rPr lang="en-US" sz="1800">
                <a:latin typeface="Arial" panose="020B0604020202020204" pitchFamily="34" charset="0"/>
                <a:cs typeface="Arial" panose="020B0604020202020204" pitchFamily="34" charset="0"/>
              </a:rPr>
              <a:t>Column 1</a:t>
            </a:r>
          </a:p>
          <a:p>
            <a:r>
              <a:rPr lang="en-US" sz="1400">
                <a:latin typeface="Arial" panose="020B0604020202020204" pitchFamily="34" charset="0"/>
                <a:cs typeface="Arial" panose="020B0604020202020204" pitchFamily="34" charset="0"/>
              </a:rPr>
              <a:t>2</a:t>
            </a:r>
          </a:p>
          <a:p>
            <a:r>
              <a:rPr lang="en-US" sz="1400">
                <a:latin typeface="Arial" panose="020B0604020202020204" pitchFamily="34" charset="0"/>
                <a:cs typeface="Arial" panose="020B0604020202020204" pitchFamily="34" charset="0"/>
              </a:rPr>
              <a:t>3</a:t>
            </a:r>
          </a:p>
          <a:p>
            <a:r>
              <a:rPr lang="en-US" sz="1400">
                <a:latin typeface="Arial" panose="020B0604020202020204" pitchFamily="34" charset="0"/>
                <a:cs typeface="Arial" panose="020B0604020202020204" pitchFamily="34" charset="0"/>
              </a:rPr>
              <a:t>4</a:t>
            </a:r>
          </a:p>
          <a:p>
            <a:r>
              <a:rPr lang="en-US" sz="1400">
                <a:latin typeface="Arial" panose="020B0604020202020204" pitchFamily="34" charset="0"/>
                <a:cs typeface="Arial" panose="020B0604020202020204" pitchFamily="34" charset="0"/>
              </a:rPr>
              <a:t>5</a:t>
            </a:r>
          </a:p>
          <a:p>
            <a:r>
              <a:rPr lang="en-US" sz="1400">
                <a:latin typeface="Arial" panose="020B0604020202020204" pitchFamily="34" charset="0"/>
                <a:cs typeface="Arial" panose="020B0604020202020204" pitchFamily="34" charset="0"/>
              </a:rPr>
              <a:t>6</a:t>
            </a:r>
          </a:p>
          <a:p>
            <a:r>
              <a:rPr lang="en-US" sz="1400">
                <a:latin typeface="Arial" panose="020B0604020202020204" pitchFamily="34" charset="0"/>
                <a:cs typeface="Arial" panose="020B0604020202020204" pitchFamily="34" charset="0"/>
              </a:rPr>
              <a:t>7</a:t>
            </a:r>
          </a:p>
          <a:p>
            <a:r>
              <a:rPr lang="en-US" sz="1400">
                <a:latin typeface="Arial" panose="020B0604020202020204" pitchFamily="34" charset="0"/>
                <a:cs typeface="Arial" panose="020B0604020202020204" pitchFamily="34" charset="0"/>
              </a:rPr>
              <a:t>8</a:t>
            </a:r>
          </a:p>
          <a:p>
            <a:r>
              <a:rPr lang="en-US" sz="1400">
                <a:latin typeface="Arial" panose="020B0604020202020204" pitchFamily="34" charset="0"/>
                <a:cs typeface="Arial" panose="020B0604020202020204" pitchFamily="34" charset="0"/>
              </a:rPr>
              <a:t>9</a:t>
            </a:r>
          </a:p>
        </p:txBody>
      </p:sp>
      <p:sp>
        <p:nvSpPr>
          <p:cNvPr id="3" name="Picture Placeholder 2">
            <a:extLst>
              <a:ext uri="{FF2B5EF4-FFF2-40B4-BE49-F238E27FC236}">
                <a16:creationId xmlns:a16="http://schemas.microsoft.com/office/drawing/2014/main" id="{3C51D52B-6A70-6645-8379-2DB5625C18CF}"/>
              </a:ext>
            </a:extLst>
          </p:cNvPr>
          <p:cNvSpPr>
            <a:spLocks noGrp="1"/>
          </p:cNvSpPr>
          <p:nvPr>
            <p:ph type="pic" sz="quarter" idx="10"/>
          </p:nvPr>
        </p:nvSpPr>
        <p:spPr>
          <a:xfrm>
            <a:off x="3811145" y="1288169"/>
            <a:ext cx="3062287" cy="1618749"/>
          </a:xfrm>
        </p:spPr>
        <p:txBody>
          <a:bodyPr/>
          <a:lstStyle/>
          <a:p>
            <a:endParaRPr lang="en-US"/>
          </a:p>
        </p:txBody>
      </p:sp>
      <p:sp>
        <p:nvSpPr>
          <p:cNvPr id="12" name="Picture Placeholder 2">
            <a:extLst>
              <a:ext uri="{FF2B5EF4-FFF2-40B4-BE49-F238E27FC236}">
                <a16:creationId xmlns:a16="http://schemas.microsoft.com/office/drawing/2014/main" id="{70333A08-35E8-8044-9AC7-F7795353A7FC}"/>
              </a:ext>
            </a:extLst>
          </p:cNvPr>
          <p:cNvSpPr>
            <a:spLocks noGrp="1"/>
          </p:cNvSpPr>
          <p:nvPr>
            <p:ph type="pic" sz="quarter" idx="11"/>
          </p:nvPr>
        </p:nvSpPr>
        <p:spPr>
          <a:xfrm>
            <a:off x="3811145" y="3013973"/>
            <a:ext cx="3062287" cy="1618750"/>
          </a:xfrm>
        </p:spPr>
        <p:txBody>
          <a:bodyPr/>
          <a:lstStyle/>
          <a:p>
            <a:endParaRPr lang="en-US"/>
          </a:p>
        </p:txBody>
      </p:sp>
      <p:sp>
        <p:nvSpPr>
          <p:cNvPr id="13" name="Rectangle 12">
            <a:extLst>
              <a:ext uri="{FF2B5EF4-FFF2-40B4-BE49-F238E27FC236}">
                <a16:creationId xmlns:a16="http://schemas.microsoft.com/office/drawing/2014/main" id="{BFC35531-5198-1C49-B280-B11A09F5AFC5}"/>
              </a:ext>
            </a:extLst>
          </p:cNvPr>
          <p:cNvSpPr>
            <a:spLocks noChangeAspect="1"/>
          </p:cNvSpPr>
          <p:nvPr userDrawn="1"/>
        </p:nvSpPr>
        <p:spPr>
          <a:xfrm>
            <a:off x="7548807" y="0"/>
            <a:ext cx="1595194" cy="51435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1FC836D-C227-8F4F-9FEC-50C2639C377D}"/>
              </a:ext>
            </a:extLst>
          </p:cNvPr>
          <p:cNvPicPr>
            <a:picLocks noChangeAspect="1"/>
          </p:cNvPicPr>
          <p:nvPr userDrawn="1"/>
        </p:nvPicPr>
        <p:blipFill>
          <a:blip r:embed="rId2"/>
          <a:stretch>
            <a:fillRect/>
          </a:stretch>
        </p:blipFill>
        <p:spPr>
          <a:xfrm>
            <a:off x="7979506" y="4151508"/>
            <a:ext cx="720733" cy="541991"/>
          </a:xfrm>
          <a:prstGeom prst="rect">
            <a:avLst/>
          </a:prstGeom>
        </p:spPr>
      </p:pic>
      <p:sp>
        <p:nvSpPr>
          <p:cNvPr id="15" name="Rectangle 14">
            <a:extLst>
              <a:ext uri="{FF2B5EF4-FFF2-40B4-BE49-F238E27FC236}">
                <a16:creationId xmlns:a16="http://schemas.microsoft.com/office/drawing/2014/main" id="{BE815B9E-F1C6-8B42-A5D7-FC3DBA1C622A}"/>
              </a:ext>
            </a:extLst>
          </p:cNvPr>
          <p:cNvSpPr/>
          <p:nvPr userDrawn="1"/>
        </p:nvSpPr>
        <p:spPr>
          <a:xfrm flipH="1">
            <a:off x="7502082" y="0"/>
            <a:ext cx="66745" cy="5143500"/>
          </a:xfrm>
          <a:prstGeom prst="rect">
            <a:avLst/>
          </a:prstGeom>
          <a:solidFill>
            <a:srgbClr val="F8C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804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lumn, one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20C9D49-ECDE-FE4B-A35B-02F924B875F7}"/>
              </a:ext>
            </a:extLst>
          </p:cNvPr>
          <p:cNvSpPr>
            <a:spLocks noGrp="1"/>
          </p:cNvSpPr>
          <p:nvPr>
            <p:ph type="title" idx="4294967295"/>
          </p:nvPr>
        </p:nvSpPr>
        <p:spPr>
          <a:xfrm>
            <a:off x="0" y="0"/>
            <a:ext cx="6873432" cy="1087936"/>
          </a:xfrm>
        </p:spPr>
        <p:txBody>
          <a:bodyPr lIns="630000" tIns="360000" rIns="0" bIns="0" anchor="t" anchorCtr="0">
            <a:normAutofit fontScale="90000"/>
          </a:bodyPr>
          <a:lstStyle/>
          <a:p>
            <a:r>
              <a:rPr lang="en-US" sz="2800" b="1">
                <a:latin typeface="Arial Narrow" panose="020B0604020202020204" pitchFamily="34" charset="0"/>
                <a:cs typeface="Arial Narrow" panose="020B0604020202020204" pitchFamily="34" charset="0"/>
              </a:rPr>
              <a:t>Insert title here over two lines, </a:t>
            </a:r>
            <a:br>
              <a:rPr lang="en-US" sz="2800" b="1">
                <a:latin typeface="Arial Narrow" panose="020B0604020202020204" pitchFamily="34" charset="0"/>
                <a:cs typeface="Arial Narrow" panose="020B0604020202020204" pitchFamily="34" charset="0"/>
              </a:rPr>
            </a:br>
            <a:r>
              <a:rPr lang="en-US" sz="2800" b="1">
                <a:latin typeface="Arial Narrow" panose="020B0604020202020204" pitchFamily="34" charset="0"/>
                <a:cs typeface="Arial Narrow" panose="020B0604020202020204" pitchFamily="34" charset="0"/>
              </a:rPr>
              <a:t>30pt Arial Narrow maximum</a:t>
            </a:r>
            <a:endParaRPr lang="en-US" sz="2800"/>
          </a:p>
        </p:txBody>
      </p:sp>
      <p:sp>
        <p:nvSpPr>
          <p:cNvPr id="11" name="Content Placeholder 2">
            <a:extLst>
              <a:ext uri="{FF2B5EF4-FFF2-40B4-BE49-F238E27FC236}">
                <a16:creationId xmlns:a16="http://schemas.microsoft.com/office/drawing/2014/main" id="{D14B899F-12AE-AC42-A37C-B11310B4F261}"/>
              </a:ext>
            </a:extLst>
          </p:cNvPr>
          <p:cNvSpPr>
            <a:spLocks noGrp="1"/>
          </p:cNvSpPr>
          <p:nvPr>
            <p:ph idx="4294967295"/>
          </p:nvPr>
        </p:nvSpPr>
        <p:spPr>
          <a:xfrm>
            <a:off x="628650" y="1288169"/>
            <a:ext cx="3062320" cy="3344554"/>
          </a:xfrm>
        </p:spPr>
        <p:txBody>
          <a:bodyPr numCol="2">
            <a:normAutofit/>
          </a:bodyPr>
          <a:lstStyle/>
          <a:p>
            <a:pPr marL="0" indent="0">
              <a:buNone/>
            </a:pPr>
            <a:r>
              <a:rPr lang="en-US" sz="1800">
                <a:latin typeface="Arial" panose="020B0604020202020204" pitchFamily="34" charset="0"/>
                <a:cs typeface="Arial" panose="020B0604020202020204" pitchFamily="34" charset="0"/>
              </a:rPr>
              <a:t>Column 1</a:t>
            </a:r>
          </a:p>
          <a:p>
            <a:r>
              <a:rPr lang="en-US" sz="1400">
                <a:latin typeface="Arial" panose="020B0604020202020204" pitchFamily="34" charset="0"/>
                <a:cs typeface="Arial" panose="020B0604020202020204" pitchFamily="34" charset="0"/>
              </a:rPr>
              <a:t>2</a:t>
            </a:r>
          </a:p>
          <a:p>
            <a:r>
              <a:rPr lang="en-US" sz="1400">
                <a:latin typeface="Arial" panose="020B0604020202020204" pitchFamily="34" charset="0"/>
                <a:cs typeface="Arial" panose="020B0604020202020204" pitchFamily="34" charset="0"/>
              </a:rPr>
              <a:t>3</a:t>
            </a:r>
          </a:p>
          <a:p>
            <a:r>
              <a:rPr lang="en-US" sz="1400">
                <a:latin typeface="Arial" panose="020B0604020202020204" pitchFamily="34" charset="0"/>
                <a:cs typeface="Arial" panose="020B0604020202020204" pitchFamily="34" charset="0"/>
              </a:rPr>
              <a:t>4</a:t>
            </a:r>
          </a:p>
          <a:p>
            <a:r>
              <a:rPr lang="en-US" sz="1400">
                <a:latin typeface="Arial" panose="020B0604020202020204" pitchFamily="34" charset="0"/>
                <a:cs typeface="Arial" panose="020B0604020202020204" pitchFamily="34" charset="0"/>
              </a:rPr>
              <a:t>5</a:t>
            </a:r>
          </a:p>
          <a:p>
            <a:r>
              <a:rPr lang="en-US" sz="1400">
                <a:latin typeface="Arial" panose="020B0604020202020204" pitchFamily="34" charset="0"/>
                <a:cs typeface="Arial" panose="020B0604020202020204" pitchFamily="34" charset="0"/>
              </a:rPr>
              <a:t>6</a:t>
            </a:r>
          </a:p>
          <a:p>
            <a:r>
              <a:rPr lang="en-US" sz="1400">
                <a:latin typeface="Arial" panose="020B0604020202020204" pitchFamily="34" charset="0"/>
                <a:cs typeface="Arial" panose="020B0604020202020204" pitchFamily="34" charset="0"/>
              </a:rPr>
              <a:t>7</a:t>
            </a:r>
          </a:p>
          <a:p>
            <a:r>
              <a:rPr lang="en-US" sz="1400">
                <a:latin typeface="Arial" panose="020B0604020202020204" pitchFamily="34" charset="0"/>
                <a:cs typeface="Arial" panose="020B0604020202020204" pitchFamily="34" charset="0"/>
              </a:rPr>
              <a:t>8</a:t>
            </a:r>
          </a:p>
          <a:p>
            <a:r>
              <a:rPr lang="en-US" sz="1400">
                <a:latin typeface="Arial" panose="020B0604020202020204" pitchFamily="34" charset="0"/>
                <a:cs typeface="Arial" panose="020B0604020202020204" pitchFamily="34" charset="0"/>
              </a:rPr>
              <a:t>9</a:t>
            </a:r>
          </a:p>
        </p:txBody>
      </p:sp>
      <p:sp>
        <p:nvSpPr>
          <p:cNvPr id="3" name="Picture Placeholder 2">
            <a:extLst>
              <a:ext uri="{FF2B5EF4-FFF2-40B4-BE49-F238E27FC236}">
                <a16:creationId xmlns:a16="http://schemas.microsoft.com/office/drawing/2014/main" id="{3C51D52B-6A70-6645-8379-2DB5625C18CF}"/>
              </a:ext>
            </a:extLst>
          </p:cNvPr>
          <p:cNvSpPr>
            <a:spLocks noGrp="1"/>
          </p:cNvSpPr>
          <p:nvPr>
            <p:ph type="pic" sz="quarter" idx="10"/>
          </p:nvPr>
        </p:nvSpPr>
        <p:spPr>
          <a:xfrm>
            <a:off x="3811145" y="1288169"/>
            <a:ext cx="3062287" cy="3344554"/>
          </a:xfrm>
        </p:spPr>
        <p:txBody>
          <a:bodyPr/>
          <a:lstStyle/>
          <a:p>
            <a:endParaRPr lang="en-US"/>
          </a:p>
        </p:txBody>
      </p:sp>
      <p:sp>
        <p:nvSpPr>
          <p:cNvPr id="12" name="Rectangle 11">
            <a:extLst>
              <a:ext uri="{FF2B5EF4-FFF2-40B4-BE49-F238E27FC236}">
                <a16:creationId xmlns:a16="http://schemas.microsoft.com/office/drawing/2014/main" id="{54D0839D-D3EC-7946-9D95-16100AAEBFA0}"/>
              </a:ext>
            </a:extLst>
          </p:cNvPr>
          <p:cNvSpPr>
            <a:spLocks noChangeAspect="1"/>
          </p:cNvSpPr>
          <p:nvPr userDrawn="1"/>
        </p:nvSpPr>
        <p:spPr>
          <a:xfrm>
            <a:off x="7548807" y="0"/>
            <a:ext cx="1595194" cy="51435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A767C6A-AAF1-984E-9CBB-6A88120B91D4}"/>
              </a:ext>
            </a:extLst>
          </p:cNvPr>
          <p:cNvPicPr>
            <a:picLocks noChangeAspect="1"/>
          </p:cNvPicPr>
          <p:nvPr userDrawn="1"/>
        </p:nvPicPr>
        <p:blipFill>
          <a:blip r:embed="rId2"/>
          <a:stretch>
            <a:fillRect/>
          </a:stretch>
        </p:blipFill>
        <p:spPr>
          <a:xfrm>
            <a:off x="7979506" y="4151508"/>
            <a:ext cx="720733" cy="541991"/>
          </a:xfrm>
          <a:prstGeom prst="rect">
            <a:avLst/>
          </a:prstGeom>
        </p:spPr>
      </p:pic>
      <p:sp>
        <p:nvSpPr>
          <p:cNvPr id="14" name="Rectangle 13">
            <a:extLst>
              <a:ext uri="{FF2B5EF4-FFF2-40B4-BE49-F238E27FC236}">
                <a16:creationId xmlns:a16="http://schemas.microsoft.com/office/drawing/2014/main" id="{EFC08FBE-AC4C-5E45-80CB-396F68A6FBE3}"/>
              </a:ext>
            </a:extLst>
          </p:cNvPr>
          <p:cNvSpPr/>
          <p:nvPr userDrawn="1"/>
        </p:nvSpPr>
        <p:spPr>
          <a:xfrm flipH="1">
            <a:off x="7502082" y="0"/>
            <a:ext cx="66745" cy="5143500"/>
          </a:xfrm>
          <a:prstGeom prst="rect">
            <a:avLst/>
          </a:prstGeom>
          <a:solidFill>
            <a:srgbClr val="F8C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091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two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20C9D49-ECDE-FE4B-A35B-02F924B875F7}"/>
              </a:ext>
            </a:extLst>
          </p:cNvPr>
          <p:cNvSpPr>
            <a:spLocks noGrp="1"/>
          </p:cNvSpPr>
          <p:nvPr>
            <p:ph type="title" idx="4294967295"/>
          </p:nvPr>
        </p:nvSpPr>
        <p:spPr>
          <a:xfrm>
            <a:off x="0" y="0"/>
            <a:ext cx="6873432" cy="1087936"/>
          </a:xfrm>
        </p:spPr>
        <p:txBody>
          <a:bodyPr lIns="630000" tIns="360000" rIns="0" bIns="0" anchor="t" anchorCtr="0">
            <a:normAutofit fontScale="90000"/>
          </a:bodyPr>
          <a:lstStyle/>
          <a:p>
            <a:r>
              <a:rPr lang="en-US" sz="2800" b="1">
                <a:latin typeface="Arial Narrow" panose="020B0604020202020204" pitchFamily="34" charset="0"/>
                <a:cs typeface="Arial Narrow" panose="020B0604020202020204" pitchFamily="34" charset="0"/>
              </a:rPr>
              <a:t>Insert title here over two lines, </a:t>
            </a:r>
            <a:br>
              <a:rPr lang="en-US" sz="2800" b="1">
                <a:latin typeface="Arial Narrow" panose="020B0604020202020204" pitchFamily="34" charset="0"/>
                <a:cs typeface="Arial Narrow" panose="020B0604020202020204" pitchFamily="34" charset="0"/>
              </a:rPr>
            </a:br>
            <a:r>
              <a:rPr lang="en-US" sz="2800" b="1">
                <a:latin typeface="Arial Narrow" panose="020B0604020202020204" pitchFamily="34" charset="0"/>
                <a:cs typeface="Arial Narrow" panose="020B0604020202020204" pitchFamily="34" charset="0"/>
              </a:rPr>
              <a:t>30pt Arial Narrow maximum</a:t>
            </a:r>
            <a:endParaRPr lang="en-US" sz="2800"/>
          </a:p>
        </p:txBody>
      </p:sp>
      <p:sp>
        <p:nvSpPr>
          <p:cNvPr id="11" name="Content Placeholder 2">
            <a:extLst>
              <a:ext uri="{FF2B5EF4-FFF2-40B4-BE49-F238E27FC236}">
                <a16:creationId xmlns:a16="http://schemas.microsoft.com/office/drawing/2014/main" id="{D14B899F-12AE-AC42-A37C-B11310B4F261}"/>
              </a:ext>
            </a:extLst>
          </p:cNvPr>
          <p:cNvSpPr>
            <a:spLocks noGrp="1"/>
          </p:cNvSpPr>
          <p:nvPr>
            <p:ph idx="4294967295" hasCustomPrompt="1"/>
          </p:nvPr>
        </p:nvSpPr>
        <p:spPr>
          <a:xfrm>
            <a:off x="628650" y="1288169"/>
            <a:ext cx="3062320" cy="1618750"/>
          </a:xfrm>
        </p:spPr>
        <p:txBody>
          <a:bodyPr numCol="1">
            <a:normAutofit/>
          </a:bodyPr>
          <a:lstStyle/>
          <a:p>
            <a:pPr marL="0" indent="0">
              <a:buNone/>
            </a:pPr>
            <a:r>
              <a:rPr lang="en-US" sz="1800">
                <a:latin typeface="Arial" panose="020B0604020202020204" pitchFamily="34" charset="0"/>
                <a:cs typeface="Arial" panose="020B0604020202020204" pitchFamily="34" charset="0"/>
              </a:rPr>
              <a:t>Column 1</a:t>
            </a:r>
          </a:p>
          <a:p>
            <a:endParaRPr lang="en-US" sz="1400">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8268C015-8C8A-F644-A9F9-A720660E1651}"/>
              </a:ext>
            </a:extLst>
          </p:cNvPr>
          <p:cNvSpPr>
            <a:spLocks noGrp="1"/>
          </p:cNvSpPr>
          <p:nvPr>
            <p:ph idx="4294967295" hasCustomPrompt="1"/>
          </p:nvPr>
        </p:nvSpPr>
        <p:spPr>
          <a:xfrm>
            <a:off x="3811112" y="1288169"/>
            <a:ext cx="3062320" cy="1618750"/>
          </a:xfrm>
        </p:spPr>
        <p:txBody>
          <a:bodyPr numCol="1">
            <a:normAutofit/>
          </a:bodyPr>
          <a:lstStyle/>
          <a:p>
            <a:pPr marL="0" indent="0">
              <a:buNone/>
            </a:pPr>
            <a:r>
              <a:rPr lang="en-US" sz="1800">
                <a:latin typeface="Arial" panose="020B0604020202020204" pitchFamily="34" charset="0"/>
                <a:cs typeface="Arial" panose="020B0604020202020204" pitchFamily="34" charset="0"/>
              </a:rPr>
              <a:t>Column 1</a:t>
            </a:r>
          </a:p>
        </p:txBody>
      </p:sp>
      <p:sp>
        <p:nvSpPr>
          <p:cNvPr id="12" name="Picture Placeholder 2">
            <a:extLst>
              <a:ext uri="{FF2B5EF4-FFF2-40B4-BE49-F238E27FC236}">
                <a16:creationId xmlns:a16="http://schemas.microsoft.com/office/drawing/2014/main" id="{70333A08-35E8-8044-9AC7-F7795353A7FC}"/>
              </a:ext>
            </a:extLst>
          </p:cNvPr>
          <p:cNvSpPr>
            <a:spLocks noGrp="1"/>
          </p:cNvSpPr>
          <p:nvPr>
            <p:ph type="pic" sz="quarter" idx="11"/>
          </p:nvPr>
        </p:nvSpPr>
        <p:spPr>
          <a:xfrm>
            <a:off x="3811145" y="3013973"/>
            <a:ext cx="3062287" cy="1618750"/>
          </a:xfrm>
        </p:spPr>
        <p:txBody>
          <a:bodyPr/>
          <a:lstStyle/>
          <a:p>
            <a:endParaRPr lang="en-US"/>
          </a:p>
        </p:txBody>
      </p:sp>
      <p:sp>
        <p:nvSpPr>
          <p:cNvPr id="13" name="Picture Placeholder 2">
            <a:extLst>
              <a:ext uri="{FF2B5EF4-FFF2-40B4-BE49-F238E27FC236}">
                <a16:creationId xmlns:a16="http://schemas.microsoft.com/office/drawing/2014/main" id="{0ABA2902-A6ED-7E47-92C4-D318B52BD60A}"/>
              </a:ext>
            </a:extLst>
          </p:cNvPr>
          <p:cNvSpPr>
            <a:spLocks noGrp="1"/>
          </p:cNvSpPr>
          <p:nvPr>
            <p:ph type="pic" sz="quarter" idx="12"/>
          </p:nvPr>
        </p:nvSpPr>
        <p:spPr>
          <a:xfrm>
            <a:off x="628683" y="3013973"/>
            <a:ext cx="3062287" cy="1618750"/>
          </a:xfrm>
        </p:spPr>
        <p:txBody>
          <a:bodyPr/>
          <a:lstStyle/>
          <a:p>
            <a:endParaRPr lang="en-US"/>
          </a:p>
        </p:txBody>
      </p:sp>
      <p:sp>
        <p:nvSpPr>
          <p:cNvPr id="14" name="Rectangle 13">
            <a:extLst>
              <a:ext uri="{FF2B5EF4-FFF2-40B4-BE49-F238E27FC236}">
                <a16:creationId xmlns:a16="http://schemas.microsoft.com/office/drawing/2014/main" id="{7619FA72-F1E0-5E4A-9DBA-F4A7634A24B7}"/>
              </a:ext>
            </a:extLst>
          </p:cNvPr>
          <p:cNvSpPr>
            <a:spLocks noChangeAspect="1"/>
          </p:cNvSpPr>
          <p:nvPr userDrawn="1"/>
        </p:nvSpPr>
        <p:spPr>
          <a:xfrm>
            <a:off x="7548807" y="0"/>
            <a:ext cx="1595194" cy="51435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373C726-8C55-5F4F-BC9A-CF87D31A7170}"/>
              </a:ext>
            </a:extLst>
          </p:cNvPr>
          <p:cNvPicPr>
            <a:picLocks noChangeAspect="1"/>
          </p:cNvPicPr>
          <p:nvPr userDrawn="1"/>
        </p:nvPicPr>
        <p:blipFill>
          <a:blip r:embed="rId2"/>
          <a:stretch>
            <a:fillRect/>
          </a:stretch>
        </p:blipFill>
        <p:spPr>
          <a:xfrm>
            <a:off x="7979506" y="4151508"/>
            <a:ext cx="720733" cy="541991"/>
          </a:xfrm>
          <a:prstGeom prst="rect">
            <a:avLst/>
          </a:prstGeom>
        </p:spPr>
      </p:pic>
      <p:sp>
        <p:nvSpPr>
          <p:cNvPr id="17" name="Rectangle 16">
            <a:extLst>
              <a:ext uri="{FF2B5EF4-FFF2-40B4-BE49-F238E27FC236}">
                <a16:creationId xmlns:a16="http://schemas.microsoft.com/office/drawing/2014/main" id="{FAD611B0-6697-6041-8FF4-6B6CAE4270DA}"/>
              </a:ext>
            </a:extLst>
          </p:cNvPr>
          <p:cNvSpPr/>
          <p:nvPr userDrawn="1"/>
        </p:nvSpPr>
        <p:spPr>
          <a:xfrm flipH="1">
            <a:off x="7502082" y="0"/>
            <a:ext cx="66745" cy="5143500"/>
          </a:xfrm>
          <a:prstGeom prst="rect">
            <a:avLst/>
          </a:prstGeom>
          <a:solidFill>
            <a:srgbClr val="F8C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304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divider slid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0ABA2902-A6ED-7E47-92C4-D318B52BD60A}"/>
              </a:ext>
            </a:extLst>
          </p:cNvPr>
          <p:cNvSpPr>
            <a:spLocks noGrp="1"/>
          </p:cNvSpPr>
          <p:nvPr>
            <p:ph type="pic" sz="quarter" idx="12"/>
          </p:nvPr>
        </p:nvSpPr>
        <p:spPr>
          <a:xfrm>
            <a:off x="1" y="0"/>
            <a:ext cx="7502082" cy="5143500"/>
          </a:xfrm>
        </p:spPr>
        <p:txBody>
          <a:bodyPr/>
          <a:lstStyle/>
          <a:p>
            <a:endParaRPr lang="en-US"/>
          </a:p>
        </p:txBody>
      </p:sp>
      <p:sp>
        <p:nvSpPr>
          <p:cNvPr id="6" name="Rectangle 5">
            <a:extLst>
              <a:ext uri="{FF2B5EF4-FFF2-40B4-BE49-F238E27FC236}">
                <a16:creationId xmlns:a16="http://schemas.microsoft.com/office/drawing/2014/main" id="{2F3D0233-D5BE-B14B-A8BC-708E16F1ED40}"/>
              </a:ext>
            </a:extLst>
          </p:cNvPr>
          <p:cNvSpPr>
            <a:spLocks noChangeAspect="1"/>
          </p:cNvSpPr>
          <p:nvPr userDrawn="1"/>
        </p:nvSpPr>
        <p:spPr>
          <a:xfrm>
            <a:off x="7548807" y="0"/>
            <a:ext cx="1595194" cy="51435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4D8BB8E-0147-B94C-8B7E-280CE9B1D11C}"/>
              </a:ext>
            </a:extLst>
          </p:cNvPr>
          <p:cNvPicPr>
            <a:picLocks noChangeAspect="1"/>
          </p:cNvPicPr>
          <p:nvPr userDrawn="1"/>
        </p:nvPicPr>
        <p:blipFill>
          <a:blip r:embed="rId2"/>
          <a:stretch>
            <a:fillRect/>
          </a:stretch>
        </p:blipFill>
        <p:spPr>
          <a:xfrm>
            <a:off x="7979506" y="4151508"/>
            <a:ext cx="720733" cy="541991"/>
          </a:xfrm>
          <a:prstGeom prst="rect">
            <a:avLst/>
          </a:prstGeom>
        </p:spPr>
      </p:pic>
      <p:sp>
        <p:nvSpPr>
          <p:cNvPr id="11" name="Rectangle 10">
            <a:extLst>
              <a:ext uri="{FF2B5EF4-FFF2-40B4-BE49-F238E27FC236}">
                <a16:creationId xmlns:a16="http://schemas.microsoft.com/office/drawing/2014/main" id="{C06E60E4-64A0-594E-AE69-14E9E6E4FD39}"/>
              </a:ext>
            </a:extLst>
          </p:cNvPr>
          <p:cNvSpPr/>
          <p:nvPr userDrawn="1"/>
        </p:nvSpPr>
        <p:spPr>
          <a:xfrm flipH="1">
            <a:off x="7502082" y="0"/>
            <a:ext cx="66745" cy="5143500"/>
          </a:xfrm>
          <a:prstGeom prst="rect">
            <a:avLst/>
          </a:prstGeom>
          <a:solidFill>
            <a:srgbClr val="F8C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52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divider slide with white headin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0ABA2902-A6ED-7E47-92C4-D318B52BD60A}"/>
              </a:ext>
            </a:extLst>
          </p:cNvPr>
          <p:cNvSpPr>
            <a:spLocks noGrp="1"/>
          </p:cNvSpPr>
          <p:nvPr>
            <p:ph type="pic" sz="quarter" idx="12"/>
          </p:nvPr>
        </p:nvSpPr>
        <p:spPr>
          <a:xfrm>
            <a:off x="1" y="0"/>
            <a:ext cx="7502082" cy="5143500"/>
          </a:xfrm>
        </p:spPr>
        <p:txBody>
          <a:bodyPr/>
          <a:lstStyle/>
          <a:p>
            <a:endParaRPr lang="en-US"/>
          </a:p>
        </p:txBody>
      </p:sp>
      <p:sp>
        <p:nvSpPr>
          <p:cNvPr id="6" name="Title 1">
            <a:extLst>
              <a:ext uri="{FF2B5EF4-FFF2-40B4-BE49-F238E27FC236}">
                <a16:creationId xmlns:a16="http://schemas.microsoft.com/office/drawing/2014/main" id="{183747BC-8938-8343-83F7-DA3070F64DA9}"/>
              </a:ext>
            </a:extLst>
          </p:cNvPr>
          <p:cNvSpPr>
            <a:spLocks noGrp="1"/>
          </p:cNvSpPr>
          <p:nvPr>
            <p:ph type="title" idx="4294967295"/>
          </p:nvPr>
        </p:nvSpPr>
        <p:spPr>
          <a:xfrm>
            <a:off x="0" y="0"/>
            <a:ext cx="6873432" cy="1087936"/>
          </a:xfrm>
        </p:spPr>
        <p:txBody>
          <a:bodyPr lIns="630000" tIns="360000" rIns="0" bIns="0" anchor="t" anchorCtr="0">
            <a:normAutofit fontScale="90000"/>
          </a:bodyPr>
          <a:lstStyle>
            <a:lvl1pPr>
              <a:defRPr>
                <a:solidFill>
                  <a:schemeClr val="bg1"/>
                </a:solidFill>
                <a:effectLst>
                  <a:glow rad="63500">
                    <a:schemeClr val="tx1">
                      <a:alpha val="19000"/>
                    </a:schemeClr>
                  </a:glow>
                  <a:outerShdw blurRad="50800" algn="l" rotWithShape="0">
                    <a:schemeClr val="tx1">
                      <a:alpha val="0"/>
                    </a:schemeClr>
                  </a:outerShdw>
                </a:effectLst>
              </a:defRPr>
            </a:lvl1pPr>
          </a:lstStyle>
          <a:p>
            <a:r>
              <a:rPr lang="en-US" sz="2800" b="1">
                <a:latin typeface="Arial Narrow" panose="020B0604020202020204" pitchFamily="34" charset="0"/>
                <a:cs typeface="Arial Narrow" panose="020B0604020202020204" pitchFamily="34" charset="0"/>
              </a:rPr>
              <a:t>Insert title here over two lines, </a:t>
            </a:r>
            <a:br>
              <a:rPr lang="en-US" sz="2800" b="1">
                <a:latin typeface="Arial Narrow" panose="020B0604020202020204" pitchFamily="34" charset="0"/>
                <a:cs typeface="Arial Narrow" panose="020B0604020202020204" pitchFamily="34" charset="0"/>
              </a:rPr>
            </a:br>
            <a:r>
              <a:rPr lang="en-US" sz="2800" b="1">
                <a:latin typeface="Arial Narrow" panose="020B0604020202020204" pitchFamily="34" charset="0"/>
                <a:cs typeface="Arial Narrow" panose="020B0604020202020204" pitchFamily="34" charset="0"/>
              </a:rPr>
              <a:t>30pt Arial Narrow maximum</a:t>
            </a:r>
            <a:endParaRPr lang="en-US" sz="2800"/>
          </a:p>
        </p:txBody>
      </p:sp>
      <p:sp>
        <p:nvSpPr>
          <p:cNvPr id="10" name="Rectangle 9">
            <a:extLst>
              <a:ext uri="{FF2B5EF4-FFF2-40B4-BE49-F238E27FC236}">
                <a16:creationId xmlns:a16="http://schemas.microsoft.com/office/drawing/2014/main" id="{0DD392AD-A279-5544-AB64-CCA58AE0DD49}"/>
              </a:ext>
            </a:extLst>
          </p:cNvPr>
          <p:cNvSpPr>
            <a:spLocks noChangeAspect="1"/>
          </p:cNvSpPr>
          <p:nvPr userDrawn="1"/>
        </p:nvSpPr>
        <p:spPr>
          <a:xfrm>
            <a:off x="7548807" y="0"/>
            <a:ext cx="1595194" cy="51435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8883B3A-89C1-C241-BEBB-DAB302D3C460}"/>
              </a:ext>
            </a:extLst>
          </p:cNvPr>
          <p:cNvPicPr>
            <a:picLocks noChangeAspect="1"/>
          </p:cNvPicPr>
          <p:nvPr userDrawn="1"/>
        </p:nvPicPr>
        <p:blipFill>
          <a:blip r:embed="rId2"/>
          <a:stretch>
            <a:fillRect/>
          </a:stretch>
        </p:blipFill>
        <p:spPr>
          <a:xfrm>
            <a:off x="7979506" y="4151508"/>
            <a:ext cx="720733" cy="541991"/>
          </a:xfrm>
          <a:prstGeom prst="rect">
            <a:avLst/>
          </a:prstGeom>
        </p:spPr>
      </p:pic>
      <p:sp>
        <p:nvSpPr>
          <p:cNvPr id="12" name="Rectangle 11">
            <a:extLst>
              <a:ext uri="{FF2B5EF4-FFF2-40B4-BE49-F238E27FC236}">
                <a16:creationId xmlns:a16="http://schemas.microsoft.com/office/drawing/2014/main" id="{83E1F794-8816-FD4E-8054-8AD084F6D63A}"/>
              </a:ext>
            </a:extLst>
          </p:cNvPr>
          <p:cNvSpPr/>
          <p:nvPr userDrawn="1"/>
        </p:nvSpPr>
        <p:spPr>
          <a:xfrm flipH="1">
            <a:off x="7502082" y="0"/>
            <a:ext cx="66745" cy="5143500"/>
          </a:xfrm>
          <a:prstGeom prst="rect">
            <a:avLst/>
          </a:prstGeom>
          <a:solidFill>
            <a:srgbClr val="F8C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688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divider slide with black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0ABA2902-A6ED-7E47-92C4-D318B52BD60A}"/>
              </a:ext>
            </a:extLst>
          </p:cNvPr>
          <p:cNvSpPr>
            <a:spLocks noGrp="1"/>
          </p:cNvSpPr>
          <p:nvPr>
            <p:ph type="pic" sz="quarter" idx="12"/>
          </p:nvPr>
        </p:nvSpPr>
        <p:spPr>
          <a:xfrm>
            <a:off x="1" y="0"/>
            <a:ext cx="7502082" cy="5143500"/>
          </a:xfrm>
        </p:spPr>
        <p:txBody>
          <a:bodyPr/>
          <a:lstStyle/>
          <a:p>
            <a:endParaRPr lang="en-US"/>
          </a:p>
        </p:txBody>
      </p:sp>
      <p:sp>
        <p:nvSpPr>
          <p:cNvPr id="6" name="Title 1">
            <a:extLst>
              <a:ext uri="{FF2B5EF4-FFF2-40B4-BE49-F238E27FC236}">
                <a16:creationId xmlns:a16="http://schemas.microsoft.com/office/drawing/2014/main" id="{183747BC-8938-8343-83F7-DA3070F64DA9}"/>
              </a:ext>
            </a:extLst>
          </p:cNvPr>
          <p:cNvSpPr>
            <a:spLocks noGrp="1"/>
          </p:cNvSpPr>
          <p:nvPr>
            <p:ph type="title" idx="4294967295"/>
          </p:nvPr>
        </p:nvSpPr>
        <p:spPr>
          <a:xfrm>
            <a:off x="0" y="0"/>
            <a:ext cx="6873432" cy="1087936"/>
          </a:xfrm>
          <a:effectLst>
            <a:glow rad="127000">
              <a:schemeClr val="bg1"/>
            </a:glow>
          </a:effectLst>
        </p:spPr>
        <p:txBody>
          <a:bodyPr lIns="630000" tIns="360000" rIns="0" bIns="0" anchor="t" anchorCtr="0">
            <a:normAutofit fontScale="90000"/>
          </a:bodyPr>
          <a:lstStyle>
            <a:lvl1pPr>
              <a:defRPr>
                <a:solidFill>
                  <a:schemeClr val="tx1"/>
                </a:solidFill>
                <a:effectLst>
                  <a:glow rad="406400">
                    <a:schemeClr val="bg1">
                      <a:alpha val="17000"/>
                    </a:schemeClr>
                  </a:glow>
                  <a:outerShdw algn="l" rotWithShape="0">
                    <a:schemeClr val="bg1">
                      <a:alpha val="0"/>
                    </a:schemeClr>
                  </a:outerShdw>
                </a:effectLst>
              </a:defRPr>
            </a:lvl1pPr>
          </a:lstStyle>
          <a:p>
            <a:r>
              <a:rPr lang="en-US" sz="2800" b="1">
                <a:latin typeface="Arial Narrow" panose="020B0604020202020204" pitchFamily="34" charset="0"/>
                <a:cs typeface="Arial Narrow" panose="020B0604020202020204" pitchFamily="34" charset="0"/>
              </a:rPr>
              <a:t>Insert title here over two lines, </a:t>
            </a:r>
            <a:br>
              <a:rPr lang="en-US" sz="2800" b="1">
                <a:latin typeface="Arial Narrow" panose="020B0604020202020204" pitchFamily="34" charset="0"/>
                <a:cs typeface="Arial Narrow" panose="020B0604020202020204" pitchFamily="34" charset="0"/>
              </a:rPr>
            </a:br>
            <a:r>
              <a:rPr lang="en-US" sz="2800" b="1">
                <a:latin typeface="Arial Narrow" panose="020B0604020202020204" pitchFamily="34" charset="0"/>
                <a:cs typeface="Arial Narrow" panose="020B0604020202020204" pitchFamily="34" charset="0"/>
              </a:rPr>
              <a:t>30pt Arial Narrow maximum</a:t>
            </a:r>
            <a:endParaRPr lang="en-US" sz="2800"/>
          </a:p>
        </p:txBody>
      </p:sp>
      <p:sp>
        <p:nvSpPr>
          <p:cNvPr id="10" name="Rectangle 9">
            <a:extLst>
              <a:ext uri="{FF2B5EF4-FFF2-40B4-BE49-F238E27FC236}">
                <a16:creationId xmlns:a16="http://schemas.microsoft.com/office/drawing/2014/main" id="{C0FCCF2A-7463-A248-90EB-E2E87EBF51C9}"/>
              </a:ext>
            </a:extLst>
          </p:cNvPr>
          <p:cNvSpPr>
            <a:spLocks noChangeAspect="1"/>
          </p:cNvSpPr>
          <p:nvPr userDrawn="1"/>
        </p:nvSpPr>
        <p:spPr>
          <a:xfrm>
            <a:off x="7548807" y="0"/>
            <a:ext cx="1595194" cy="51435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3061832-CE73-9844-9FA9-69EA406AA52F}"/>
              </a:ext>
            </a:extLst>
          </p:cNvPr>
          <p:cNvPicPr>
            <a:picLocks noChangeAspect="1"/>
          </p:cNvPicPr>
          <p:nvPr userDrawn="1"/>
        </p:nvPicPr>
        <p:blipFill>
          <a:blip r:embed="rId2"/>
          <a:stretch>
            <a:fillRect/>
          </a:stretch>
        </p:blipFill>
        <p:spPr>
          <a:xfrm>
            <a:off x="7979506" y="4151508"/>
            <a:ext cx="720733" cy="541991"/>
          </a:xfrm>
          <a:prstGeom prst="rect">
            <a:avLst/>
          </a:prstGeom>
        </p:spPr>
      </p:pic>
      <p:sp>
        <p:nvSpPr>
          <p:cNvPr id="12" name="Rectangle 11">
            <a:extLst>
              <a:ext uri="{FF2B5EF4-FFF2-40B4-BE49-F238E27FC236}">
                <a16:creationId xmlns:a16="http://schemas.microsoft.com/office/drawing/2014/main" id="{BE78695A-457D-F546-8E0A-5DC1BAE0FBB1}"/>
              </a:ext>
            </a:extLst>
          </p:cNvPr>
          <p:cNvSpPr/>
          <p:nvPr userDrawn="1"/>
        </p:nvSpPr>
        <p:spPr>
          <a:xfrm flipH="1">
            <a:off x="7502082" y="0"/>
            <a:ext cx="66745" cy="5143500"/>
          </a:xfrm>
          <a:prstGeom prst="rect">
            <a:avLst/>
          </a:prstGeom>
          <a:solidFill>
            <a:srgbClr val="F8C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2017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9675F8-DF8D-7C46-B8B2-44787D1D45C7}" type="datetimeFigureOut">
              <a:rPr lang="en-US" smtClean="0"/>
              <a:t>7/22/2021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43BFF55-C170-3446-B19C-724DFFEF0245}" type="slidenum">
              <a:rPr lang="en-US" smtClean="0"/>
              <a:t>‹#›</a:t>
            </a:fld>
            <a:endParaRPr lang="en-US"/>
          </a:p>
        </p:txBody>
      </p:sp>
    </p:spTree>
    <p:extLst>
      <p:ext uri="{BB962C8B-B14F-4D97-AF65-F5344CB8AC3E}">
        <p14:creationId xmlns:p14="http://schemas.microsoft.com/office/powerpoint/2010/main" val="339623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4" r:id="rId4"/>
    <p:sldLayoutId id="2147483671" r:id="rId5"/>
    <p:sldLayoutId id="2147483665" r:id="rId6"/>
    <p:sldLayoutId id="2147483666" r:id="rId7"/>
    <p:sldLayoutId id="2147483669" r:id="rId8"/>
    <p:sldLayoutId id="2147483670" r:id="rId9"/>
    <p:sldLayoutId id="2147483663" r:id="rId10"/>
  </p:sldLayoutIdLst>
  <p:txStyles>
    <p:titleStyle>
      <a:lvl1pPr algn="l" defTabSz="685800" rtl="0" eaLnBrk="1" latinLnBrk="0" hangingPunct="1">
        <a:lnSpc>
          <a:spcPct val="90000"/>
        </a:lnSpc>
        <a:spcBef>
          <a:spcPct val="0"/>
        </a:spcBef>
        <a:buNone/>
        <a:defRPr sz="33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hyperlink" Target="https://www.mornpen.vic.gov.au/Your-Property/Environment/Climate-Change" TargetMode="External"/><Relationship Id="rId4" Type="http://schemas.openxmlformats.org/officeDocument/2006/relationships/hyperlink" Target="https://mailchi.mp/mornpen/climatechang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C5774-7F59-8543-97F9-1984CCEDBC57}"/>
              </a:ext>
            </a:extLst>
          </p:cNvPr>
          <p:cNvSpPr>
            <a:spLocks noGrp="1"/>
          </p:cNvSpPr>
          <p:nvPr>
            <p:ph type="ctrTitle"/>
          </p:nvPr>
        </p:nvSpPr>
        <p:spPr>
          <a:xfrm>
            <a:off x="0" y="-2"/>
            <a:ext cx="8815388" cy="3028951"/>
          </a:xfrm>
        </p:spPr>
        <p:txBody>
          <a:bodyPr>
            <a:normAutofit/>
          </a:bodyPr>
          <a:lstStyle/>
          <a:p>
            <a:r>
              <a:rPr lang="en-US" dirty="0">
                <a:solidFill>
                  <a:schemeClr val="bg1"/>
                </a:solidFill>
              </a:rPr>
              <a:t>Mornington Peninsula Shire</a:t>
            </a:r>
            <a:br>
              <a:rPr lang="en-US" dirty="0">
                <a:solidFill>
                  <a:schemeClr val="bg1"/>
                </a:solidFill>
              </a:rPr>
            </a:br>
            <a:r>
              <a:rPr lang="en-US" dirty="0">
                <a:solidFill>
                  <a:schemeClr val="bg1"/>
                </a:solidFill>
              </a:rPr>
              <a:t>Getting to net zero</a:t>
            </a:r>
            <a:r>
              <a:rPr lang="en-US" sz="3600" dirty="0">
                <a:solidFill>
                  <a:schemeClr val="bg1"/>
                </a:solidFill>
              </a:rPr>
              <a:t>: The relationship between targets and action</a:t>
            </a:r>
          </a:p>
        </p:txBody>
      </p:sp>
      <p:pic>
        <p:nvPicPr>
          <p:cNvPr id="4" name="Picture 4" descr="Diagram&#10;&#10;Description automatically generated">
            <a:extLst>
              <a:ext uri="{FF2B5EF4-FFF2-40B4-BE49-F238E27FC236}">
                <a16:creationId xmlns:a16="http://schemas.microsoft.com/office/drawing/2014/main" id="{2723ECE6-E3B1-4D23-969A-90F805E92E8C}"/>
              </a:ext>
            </a:extLst>
          </p:cNvPr>
          <p:cNvPicPr>
            <a:picLocks noChangeAspect="1"/>
          </p:cNvPicPr>
          <p:nvPr/>
        </p:nvPicPr>
        <p:blipFill>
          <a:blip r:embed="rId3"/>
          <a:stretch>
            <a:fillRect/>
          </a:stretch>
        </p:blipFill>
        <p:spPr>
          <a:xfrm>
            <a:off x="2998694" y="2457881"/>
            <a:ext cx="3855048" cy="2521290"/>
          </a:xfrm>
          <a:prstGeom prst="rect">
            <a:avLst/>
          </a:prstGeom>
        </p:spPr>
      </p:pic>
    </p:spTree>
    <p:extLst>
      <p:ext uri="{BB962C8B-B14F-4D97-AF65-F5344CB8AC3E}">
        <p14:creationId xmlns:p14="http://schemas.microsoft.com/office/powerpoint/2010/main" val="365635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person, outdoor&#10;&#10;Description automatically generated">
            <a:extLst>
              <a:ext uri="{FF2B5EF4-FFF2-40B4-BE49-F238E27FC236}">
                <a16:creationId xmlns:a16="http://schemas.microsoft.com/office/drawing/2014/main" id="{B8193E9E-5D54-4D44-8357-3FB9E8115E7B}"/>
              </a:ext>
            </a:extLst>
          </p:cNvPr>
          <p:cNvPicPr>
            <a:picLocks noChangeAspect="1"/>
          </p:cNvPicPr>
          <p:nvPr/>
        </p:nvPicPr>
        <p:blipFill>
          <a:blip r:embed="rId3"/>
          <a:stretch>
            <a:fillRect/>
          </a:stretch>
        </p:blipFill>
        <p:spPr>
          <a:xfrm>
            <a:off x="1905" y="0"/>
            <a:ext cx="1920240" cy="5143500"/>
          </a:xfrm>
          <a:prstGeom prst="rect">
            <a:avLst/>
          </a:prstGeom>
        </p:spPr>
      </p:pic>
      <p:sp>
        <p:nvSpPr>
          <p:cNvPr id="3" name="TextBox 2">
            <a:extLst>
              <a:ext uri="{FF2B5EF4-FFF2-40B4-BE49-F238E27FC236}">
                <a16:creationId xmlns:a16="http://schemas.microsoft.com/office/drawing/2014/main" id="{1FA9BC8E-27FC-44E4-898D-DA7441DBB1D9}"/>
              </a:ext>
            </a:extLst>
          </p:cNvPr>
          <p:cNvSpPr txBox="1"/>
          <p:nvPr/>
        </p:nvSpPr>
        <p:spPr>
          <a:xfrm>
            <a:off x="2286000" y="900113"/>
            <a:ext cx="54483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a:solidFill>
                  <a:schemeClr val="bg1"/>
                </a:solidFill>
              </a:rPr>
              <a:t>QUESTIONS and THANK YOU</a:t>
            </a:r>
          </a:p>
          <a:p>
            <a:endParaRPr lang="en-AU"/>
          </a:p>
          <a:p>
            <a:r>
              <a:rPr lang="en-AU">
                <a:solidFill>
                  <a:schemeClr val="bg1"/>
                </a:solidFill>
              </a:rPr>
              <a:t>Where to get more info:</a:t>
            </a:r>
          </a:p>
          <a:p>
            <a:endParaRPr lang="en-AU"/>
          </a:p>
          <a:p>
            <a:r>
              <a:rPr lang="en-AU">
                <a:solidFill>
                  <a:schemeClr val="bg1"/>
                </a:solidFill>
              </a:rPr>
              <a:t>Climate Emergency newsletter (</a:t>
            </a:r>
            <a:r>
              <a:rPr lang="en-AU">
                <a:hlinkClick r:id="rId4"/>
              </a:rPr>
              <a:t>Climate Change news and updates (mailchi.mp)</a:t>
            </a:r>
          </a:p>
          <a:p>
            <a:endParaRPr lang="en-AU"/>
          </a:p>
          <a:p>
            <a:r>
              <a:rPr lang="en-AU">
                <a:solidFill>
                  <a:schemeClr val="bg1"/>
                </a:solidFill>
              </a:rPr>
              <a:t>Climate Emergency website (</a:t>
            </a:r>
            <a:r>
              <a:rPr lang="en-AU" u="sng">
                <a:solidFill>
                  <a:srgbClr val="0563C1"/>
                </a:solidFill>
                <a:cs typeface="Times New Roman"/>
                <a:hlinkClick r:id="rId5"/>
              </a:rPr>
              <a:t>https://www.mornpen.vic.gov.au/Your-Property/Environment/Climate-Change</a:t>
            </a:r>
            <a:r>
              <a:rPr lang="en-AU">
                <a:solidFill>
                  <a:schemeClr val="bg1"/>
                </a:solidFill>
              </a:rPr>
              <a:t>)</a:t>
            </a:r>
          </a:p>
        </p:txBody>
      </p:sp>
    </p:spTree>
    <p:extLst>
      <p:ext uri="{BB962C8B-B14F-4D97-AF65-F5344CB8AC3E}">
        <p14:creationId xmlns:p14="http://schemas.microsoft.com/office/powerpoint/2010/main" val="257963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A4E46F-F43B-4202-AD8C-CA74E888F040}"/>
              </a:ext>
            </a:extLst>
          </p:cNvPr>
          <p:cNvSpPr txBox="1"/>
          <p:nvPr/>
        </p:nvSpPr>
        <p:spPr>
          <a:xfrm>
            <a:off x="1185862" y="180975"/>
            <a:ext cx="6138864" cy="1077218"/>
          </a:xfrm>
          <a:prstGeom prst="rect">
            <a:avLst/>
          </a:prstGeom>
          <a:noFill/>
        </p:spPr>
        <p:txBody>
          <a:bodyPr wrap="square" lIns="91440" tIns="45720" rIns="91440" bIns="45720" rtlCol="0" anchor="t">
            <a:spAutoFit/>
          </a:bodyPr>
          <a:lstStyle/>
          <a:p>
            <a:pPr lvl="0" algn="ctr" defTabSz="914400" eaLnBrk="0" fontAlgn="base" hangingPunct="0">
              <a:spcBef>
                <a:spcPct val="0"/>
              </a:spcBef>
              <a:spcAft>
                <a:spcPct val="0"/>
              </a:spcAft>
              <a:tabLst>
                <a:tab pos="279400" algn="l"/>
                <a:tab pos="9772650" algn="r"/>
              </a:tabLst>
            </a:pPr>
            <a:r>
              <a:rPr lang="en-AU" sz="3200" b="1" dirty="0">
                <a:ea typeface="MS Mincho"/>
                <a:cs typeface="Times New Roman"/>
              </a:rPr>
              <a:t>Mornington Peninsula Shire’s emissions reductions targets</a:t>
            </a:r>
            <a:endParaRPr lang="en-US" dirty="0"/>
          </a:p>
        </p:txBody>
      </p:sp>
      <p:pic>
        <p:nvPicPr>
          <p:cNvPr id="2" name="Picture 2" descr="A picture containing diagram&#10;&#10;Description automatically generated">
            <a:extLst>
              <a:ext uri="{FF2B5EF4-FFF2-40B4-BE49-F238E27FC236}">
                <a16:creationId xmlns:a16="http://schemas.microsoft.com/office/drawing/2014/main" id="{35AB2FAA-DC5F-4675-B2CB-B362024290E2}"/>
              </a:ext>
            </a:extLst>
          </p:cNvPr>
          <p:cNvPicPr>
            <a:picLocks noChangeAspect="1"/>
          </p:cNvPicPr>
          <p:nvPr/>
        </p:nvPicPr>
        <p:blipFill>
          <a:blip r:embed="rId3"/>
          <a:stretch>
            <a:fillRect/>
          </a:stretch>
        </p:blipFill>
        <p:spPr>
          <a:xfrm>
            <a:off x="1905" y="0"/>
            <a:ext cx="1067752" cy="5143500"/>
          </a:xfrm>
          <a:prstGeom prst="rect">
            <a:avLst/>
          </a:prstGeom>
        </p:spPr>
      </p:pic>
      <p:pic>
        <p:nvPicPr>
          <p:cNvPr id="3" name="Picture 4" descr="A picture containing text, green, outdoor, sign&#10;&#10;Description automatically generated">
            <a:extLst>
              <a:ext uri="{FF2B5EF4-FFF2-40B4-BE49-F238E27FC236}">
                <a16:creationId xmlns:a16="http://schemas.microsoft.com/office/drawing/2014/main" id="{A1A111E5-7B04-4833-8725-8E8FAA1246B5}"/>
              </a:ext>
            </a:extLst>
          </p:cNvPr>
          <p:cNvPicPr>
            <a:picLocks noChangeAspect="1"/>
          </p:cNvPicPr>
          <p:nvPr/>
        </p:nvPicPr>
        <p:blipFill>
          <a:blip r:embed="rId4"/>
          <a:stretch>
            <a:fillRect/>
          </a:stretch>
        </p:blipFill>
        <p:spPr>
          <a:xfrm>
            <a:off x="1816894" y="1635270"/>
            <a:ext cx="2438400" cy="2933700"/>
          </a:xfrm>
          <a:prstGeom prst="rect">
            <a:avLst/>
          </a:prstGeom>
        </p:spPr>
      </p:pic>
      <p:pic>
        <p:nvPicPr>
          <p:cNvPr id="7" name="Picture 6">
            <a:extLst>
              <a:ext uri="{FF2B5EF4-FFF2-40B4-BE49-F238E27FC236}">
                <a16:creationId xmlns:a16="http://schemas.microsoft.com/office/drawing/2014/main" id="{7F3959D1-513D-4E89-8F6C-B8038BFE6049}"/>
              </a:ext>
            </a:extLst>
          </p:cNvPr>
          <p:cNvPicPr>
            <a:picLocks noChangeAspect="1"/>
          </p:cNvPicPr>
          <p:nvPr/>
        </p:nvPicPr>
        <p:blipFill>
          <a:blip r:embed="rId5"/>
          <a:stretch>
            <a:fillRect/>
          </a:stretch>
        </p:blipFill>
        <p:spPr>
          <a:xfrm>
            <a:off x="5057982" y="1241948"/>
            <a:ext cx="1701887" cy="3727642"/>
          </a:xfrm>
          <a:prstGeom prst="rect">
            <a:avLst/>
          </a:prstGeom>
        </p:spPr>
      </p:pic>
    </p:spTree>
    <p:extLst>
      <p:ext uri="{BB962C8B-B14F-4D97-AF65-F5344CB8AC3E}">
        <p14:creationId xmlns:p14="http://schemas.microsoft.com/office/powerpoint/2010/main" val="3411043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F719B9-7933-4940-92E9-84162F88F37E}"/>
              </a:ext>
            </a:extLst>
          </p:cNvPr>
          <p:cNvPicPr>
            <a:picLocks noChangeAspect="1"/>
          </p:cNvPicPr>
          <p:nvPr/>
        </p:nvPicPr>
        <p:blipFill>
          <a:blip r:embed="rId3"/>
          <a:stretch>
            <a:fillRect/>
          </a:stretch>
        </p:blipFill>
        <p:spPr>
          <a:xfrm>
            <a:off x="0" y="1"/>
            <a:ext cx="7518786" cy="5143500"/>
          </a:xfrm>
          <a:prstGeom prst="rect">
            <a:avLst/>
          </a:prstGeom>
        </p:spPr>
      </p:pic>
    </p:spTree>
    <p:extLst>
      <p:ext uri="{BB962C8B-B14F-4D97-AF65-F5344CB8AC3E}">
        <p14:creationId xmlns:p14="http://schemas.microsoft.com/office/powerpoint/2010/main" val="1933241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A4E46F-F43B-4202-AD8C-CA74E888F040}"/>
              </a:ext>
            </a:extLst>
          </p:cNvPr>
          <p:cNvSpPr txBox="1"/>
          <p:nvPr/>
        </p:nvSpPr>
        <p:spPr>
          <a:xfrm>
            <a:off x="239840" y="114300"/>
            <a:ext cx="7008686" cy="584775"/>
          </a:xfrm>
          <a:prstGeom prst="rect">
            <a:avLst/>
          </a:prstGeom>
          <a:noFill/>
        </p:spPr>
        <p:txBody>
          <a:bodyPr wrap="square" lIns="91440" tIns="45720" rIns="91440" bIns="45720" rtlCol="0" anchor="t">
            <a:spAutoFit/>
          </a:bodyPr>
          <a:lstStyle/>
          <a:p>
            <a:pPr lvl="0" algn="ctr" defTabSz="914400" eaLnBrk="0" fontAlgn="base" hangingPunct="0">
              <a:spcBef>
                <a:spcPct val="0"/>
              </a:spcBef>
              <a:spcAft>
                <a:spcPct val="0"/>
              </a:spcAft>
              <a:tabLst>
                <a:tab pos="279400" algn="l"/>
                <a:tab pos="9772650" algn="r"/>
              </a:tabLst>
            </a:pPr>
            <a:r>
              <a:rPr lang="en-AU" sz="3200" b="1" dirty="0">
                <a:ea typeface="MS Mincho"/>
                <a:cs typeface="Times New Roman"/>
              </a:rPr>
              <a:t>Why by 2040?</a:t>
            </a:r>
            <a:endParaRPr lang="en-US" dirty="0">
              <a:ea typeface="MS Mincho"/>
              <a:cs typeface="Times New Roman"/>
            </a:endParaRPr>
          </a:p>
        </p:txBody>
      </p:sp>
      <p:pic>
        <p:nvPicPr>
          <p:cNvPr id="3" name="Picture 2">
            <a:extLst>
              <a:ext uri="{FF2B5EF4-FFF2-40B4-BE49-F238E27FC236}">
                <a16:creationId xmlns:a16="http://schemas.microsoft.com/office/drawing/2014/main" id="{4E3771B4-4A45-4C26-BBB6-EEF83432B70F}"/>
              </a:ext>
            </a:extLst>
          </p:cNvPr>
          <p:cNvPicPr>
            <a:picLocks noChangeAspect="1"/>
          </p:cNvPicPr>
          <p:nvPr/>
        </p:nvPicPr>
        <p:blipFill>
          <a:blip r:embed="rId3"/>
          <a:stretch>
            <a:fillRect/>
          </a:stretch>
        </p:blipFill>
        <p:spPr>
          <a:xfrm>
            <a:off x="239840" y="713323"/>
            <a:ext cx="3634874" cy="1897777"/>
          </a:xfrm>
          <a:prstGeom prst="rect">
            <a:avLst/>
          </a:prstGeom>
        </p:spPr>
      </p:pic>
      <p:pic>
        <p:nvPicPr>
          <p:cNvPr id="6" name="Picture 5">
            <a:extLst>
              <a:ext uri="{FF2B5EF4-FFF2-40B4-BE49-F238E27FC236}">
                <a16:creationId xmlns:a16="http://schemas.microsoft.com/office/drawing/2014/main" id="{64F8807C-2F7E-41BC-8DC5-7E5CD7551733}"/>
              </a:ext>
            </a:extLst>
          </p:cNvPr>
          <p:cNvPicPr>
            <a:picLocks noChangeAspect="1"/>
          </p:cNvPicPr>
          <p:nvPr/>
        </p:nvPicPr>
        <p:blipFill>
          <a:blip r:embed="rId4"/>
          <a:stretch>
            <a:fillRect/>
          </a:stretch>
        </p:blipFill>
        <p:spPr>
          <a:xfrm>
            <a:off x="4248304" y="713323"/>
            <a:ext cx="3003295" cy="1891029"/>
          </a:xfrm>
          <a:prstGeom prst="rect">
            <a:avLst/>
          </a:prstGeom>
        </p:spPr>
      </p:pic>
      <p:sp>
        <p:nvSpPr>
          <p:cNvPr id="2" name="TextBox 1">
            <a:extLst>
              <a:ext uri="{FF2B5EF4-FFF2-40B4-BE49-F238E27FC236}">
                <a16:creationId xmlns:a16="http://schemas.microsoft.com/office/drawing/2014/main" id="{A6EC68FC-BAD2-4329-908F-EE9CB3A5AD73}"/>
              </a:ext>
            </a:extLst>
          </p:cNvPr>
          <p:cNvSpPr txBox="1"/>
          <p:nvPr/>
        </p:nvSpPr>
        <p:spPr>
          <a:xfrm>
            <a:off x="1296937" y="3094397"/>
            <a:ext cx="519972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earth’s current emission levels, as assessed and reported by the Intergovernmental Panel on Climate Change (IPCC), put us on a dangerous path towards three to four degrees of increase. </a:t>
            </a:r>
            <a:endParaRPr lang="en-US" dirty="0">
              <a:cs typeface="Arial"/>
            </a:endParaRPr>
          </a:p>
          <a:p>
            <a:r>
              <a:rPr lang="en-US" dirty="0"/>
              <a:t>We need to act urgently. We need to do more to meet our Paris Agreement targets sooner.</a:t>
            </a:r>
            <a:endParaRPr lang="en-US" dirty="0">
              <a:cs typeface="Arial"/>
            </a:endParaRPr>
          </a:p>
        </p:txBody>
      </p:sp>
    </p:spTree>
    <p:extLst>
      <p:ext uri="{BB962C8B-B14F-4D97-AF65-F5344CB8AC3E}">
        <p14:creationId xmlns:p14="http://schemas.microsoft.com/office/powerpoint/2010/main" val="529711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A4E46F-F43B-4202-AD8C-CA74E888F040}"/>
              </a:ext>
            </a:extLst>
          </p:cNvPr>
          <p:cNvSpPr txBox="1"/>
          <p:nvPr/>
        </p:nvSpPr>
        <p:spPr>
          <a:xfrm>
            <a:off x="142875" y="0"/>
            <a:ext cx="7243763" cy="2246769"/>
          </a:xfrm>
          <a:prstGeom prst="rect">
            <a:avLst/>
          </a:prstGeom>
          <a:noFill/>
        </p:spPr>
        <p:txBody>
          <a:bodyPr wrap="square" rtlCol="0">
            <a:spAutoFit/>
          </a:bodyPr>
          <a:lstStyle/>
          <a:p>
            <a:pPr marL="342900" lvl="0" indent="-342900" defTabSz="914400" eaLnBrk="0" fontAlgn="base" hangingPunct="0">
              <a:spcBef>
                <a:spcPct val="0"/>
              </a:spcBef>
              <a:spcAft>
                <a:spcPct val="0"/>
              </a:spcAft>
              <a:buFont typeface="+mj-lt"/>
              <a:buAutoNum type="arabicPeriod"/>
              <a:tabLst>
                <a:tab pos="279400" algn="l"/>
                <a:tab pos="9772650" algn="r"/>
              </a:tabLst>
            </a:pPr>
            <a:endParaRPr lang="en-AU" dirty="0">
              <a:latin typeface="Cambria" panose="02040503050406030204" pitchFamily="18" charset="0"/>
              <a:ea typeface="MS Mincho" panose="02020609040205080304" pitchFamily="49" charset="-128"/>
              <a:cs typeface="Times New Roman" panose="02020603050405020304" pitchFamily="18" charset="0"/>
            </a:endParaRPr>
          </a:p>
          <a:p>
            <a:pPr lvl="0" algn="ctr" defTabSz="914400" eaLnBrk="0" fontAlgn="base" hangingPunct="0">
              <a:spcBef>
                <a:spcPct val="0"/>
              </a:spcBef>
              <a:spcAft>
                <a:spcPct val="0"/>
              </a:spcAft>
              <a:tabLst>
                <a:tab pos="279400" algn="l"/>
                <a:tab pos="9772650" algn="r"/>
              </a:tabLst>
            </a:pPr>
            <a:r>
              <a:rPr lang="en-AU" sz="3200" b="1" dirty="0">
                <a:ea typeface="MS Mincho" panose="02020609040205080304" pitchFamily="49" charset="-128"/>
                <a:cs typeface="Times New Roman" panose="02020603050405020304" pitchFamily="18" charset="0"/>
              </a:rPr>
              <a:t>Targets are critical</a:t>
            </a:r>
          </a:p>
          <a:p>
            <a:pPr lvl="0" defTabSz="914400" eaLnBrk="0" fontAlgn="base" hangingPunct="0">
              <a:spcBef>
                <a:spcPct val="0"/>
              </a:spcBef>
              <a:spcAft>
                <a:spcPct val="0"/>
              </a:spcAft>
              <a:tabLst>
                <a:tab pos="279400" algn="l"/>
                <a:tab pos="9772650" algn="r"/>
              </a:tabLst>
            </a:pPr>
            <a:endParaRPr lang="en-AU" dirty="0">
              <a:ea typeface="MS Mincho" panose="02020609040205080304" pitchFamily="49" charset="-128"/>
              <a:cs typeface="Times New Roman" panose="02020603050405020304" pitchFamily="18" charset="0"/>
            </a:endParaRPr>
          </a:p>
          <a:p>
            <a:pPr lvl="0" defTabSz="914400" eaLnBrk="0" fontAlgn="base" hangingPunct="0">
              <a:spcBef>
                <a:spcPct val="0"/>
              </a:spcBef>
              <a:spcAft>
                <a:spcPct val="0"/>
              </a:spcAft>
              <a:tabLst>
                <a:tab pos="279400" algn="l"/>
                <a:tab pos="9772650" algn="r"/>
              </a:tabLst>
            </a:pPr>
            <a:endParaRPr lang="en-AU"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defTabSz="914400" eaLnBrk="0" fontAlgn="base" hangingPunct="0">
              <a:spcBef>
                <a:spcPct val="0"/>
              </a:spcBef>
              <a:spcAft>
                <a:spcPct val="0"/>
              </a:spcAft>
              <a:buAutoNum type="arabicPeriod"/>
              <a:tabLst>
                <a:tab pos="279400" algn="l"/>
                <a:tab pos="9772650" algn="r"/>
              </a:tabLst>
            </a:pPr>
            <a:endParaRPr lang="en-AU"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defTabSz="914400" eaLnBrk="0" fontAlgn="base" hangingPunct="0">
              <a:spcBef>
                <a:spcPct val="0"/>
              </a:spcBef>
              <a:spcAft>
                <a:spcPct val="0"/>
              </a:spcAft>
              <a:buAutoNum type="arabicPeriod"/>
              <a:tabLst>
                <a:tab pos="279400" algn="l"/>
                <a:tab pos="9772650" algn="r"/>
              </a:tabLst>
            </a:pPr>
            <a:endParaRPr lang="en-AU"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defTabSz="914400" eaLnBrk="0" fontAlgn="base" hangingPunct="0">
              <a:spcBef>
                <a:spcPct val="0"/>
              </a:spcBef>
              <a:spcAft>
                <a:spcPct val="0"/>
              </a:spcAft>
              <a:buAutoNum type="arabicPeriod"/>
              <a:tabLst>
                <a:tab pos="279400" algn="l"/>
                <a:tab pos="9772650" algn="r"/>
              </a:tabLst>
            </a:pPr>
            <a:endParaRPr lang="en-AU" dirty="0">
              <a:latin typeface="Cambria" panose="02040503050406030204" pitchFamily="18" charset="0"/>
              <a:ea typeface="MS Mincho" panose="02020609040205080304" pitchFamily="49" charset="-128"/>
              <a:cs typeface="Times New Roman" panose="02020603050405020304" pitchFamily="18" charset="0"/>
            </a:endParaRPr>
          </a:p>
        </p:txBody>
      </p:sp>
      <p:pic>
        <p:nvPicPr>
          <p:cNvPr id="3" name="Picture 2">
            <a:extLst>
              <a:ext uri="{FF2B5EF4-FFF2-40B4-BE49-F238E27FC236}">
                <a16:creationId xmlns:a16="http://schemas.microsoft.com/office/drawing/2014/main" id="{03BD22A1-C7EC-4D9E-AC23-A850BA2C46C4}"/>
              </a:ext>
            </a:extLst>
          </p:cNvPr>
          <p:cNvPicPr>
            <a:picLocks noChangeAspect="1"/>
          </p:cNvPicPr>
          <p:nvPr/>
        </p:nvPicPr>
        <p:blipFill>
          <a:blip r:embed="rId3"/>
          <a:stretch>
            <a:fillRect/>
          </a:stretch>
        </p:blipFill>
        <p:spPr>
          <a:xfrm>
            <a:off x="1757362" y="1218013"/>
            <a:ext cx="3837073" cy="3357438"/>
          </a:xfrm>
          <a:prstGeom prst="rect">
            <a:avLst/>
          </a:prstGeom>
        </p:spPr>
      </p:pic>
    </p:spTree>
    <p:extLst>
      <p:ext uri="{BB962C8B-B14F-4D97-AF65-F5344CB8AC3E}">
        <p14:creationId xmlns:p14="http://schemas.microsoft.com/office/powerpoint/2010/main" val="1641053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A4E46F-F43B-4202-AD8C-CA74E888F040}"/>
              </a:ext>
            </a:extLst>
          </p:cNvPr>
          <p:cNvSpPr txBox="1"/>
          <p:nvPr/>
        </p:nvSpPr>
        <p:spPr>
          <a:xfrm>
            <a:off x="244602" y="147638"/>
            <a:ext cx="2793874" cy="4955203"/>
          </a:xfrm>
          <a:prstGeom prst="rect">
            <a:avLst/>
          </a:prstGeom>
          <a:noFill/>
        </p:spPr>
        <p:txBody>
          <a:bodyPr wrap="square" lIns="91440" tIns="45720" rIns="91440" bIns="45720" rtlCol="0" anchor="t">
            <a:spAutoFit/>
          </a:bodyPr>
          <a:lstStyle/>
          <a:p>
            <a:pPr lvl="0" algn="ctr" defTabSz="914400" eaLnBrk="0" fontAlgn="base" hangingPunct="0">
              <a:spcBef>
                <a:spcPct val="0"/>
              </a:spcBef>
              <a:spcAft>
                <a:spcPct val="0"/>
              </a:spcAft>
              <a:tabLst>
                <a:tab pos="279400" algn="l"/>
                <a:tab pos="9772650" algn="r"/>
              </a:tabLst>
            </a:pPr>
            <a:r>
              <a:rPr lang="en-AU" sz="3200" b="1" dirty="0">
                <a:ea typeface="MS Mincho"/>
                <a:cs typeface="Times New Roman"/>
              </a:rPr>
              <a:t>Working with Council</a:t>
            </a:r>
            <a:endParaRPr lang="en-US" dirty="0"/>
          </a:p>
          <a:p>
            <a:pPr lvl="0" defTabSz="914400" eaLnBrk="0" fontAlgn="base" hangingPunct="0">
              <a:spcBef>
                <a:spcPct val="0"/>
              </a:spcBef>
              <a:spcAft>
                <a:spcPct val="0"/>
              </a:spcAft>
              <a:tabLst>
                <a:tab pos="279400" algn="l"/>
                <a:tab pos="9772650" algn="r"/>
              </a:tabLst>
            </a:pPr>
            <a:endParaRPr lang="en-AU" sz="1000" i="1" dirty="0">
              <a:ea typeface="MS Mincho" panose="02020609040205080304" pitchFamily="49" charset="-128"/>
              <a:cs typeface="Times New Roman" panose="02020603050405020304" pitchFamily="18" charset="0"/>
            </a:endParaRPr>
          </a:p>
          <a:p>
            <a:pPr defTabSz="914400">
              <a:spcBef>
                <a:spcPct val="0"/>
              </a:spcBef>
              <a:spcAft>
                <a:spcPct val="0"/>
              </a:spcAft>
              <a:tabLst>
                <a:tab pos="279400" algn="l"/>
                <a:tab pos="9772650" algn="r"/>
              </a:tabLst>
            </a:pPr>
            <a:r>
              <a:rPr lang="en-AU" sz="1600" b="1" i="1" dirty="0">
                <a:ea typeface="+mn-lt"/>
                <a:cs typeface="+mn-lt"/>
              </a:rPr>
              <a:t>"Mornington Peninsula Shire is ready to lead by example and show the way. We’ll take action, enable and inspire others, and courageously call out what’s missing in action. We can no longer wait to ensure our future. Join us on this journey. Because we cannot make it without you</a:t>
            </a:r>
            <a:r>
              <a:rPr lang="en-AU" sz="1600" b="1" dirty="0">
                <a:ea typeface="+mn-lt"/>
                <a:cs typeface="+mn-lt"/>
              </a:rPr>
              <a:t>,” concluded Mayor Hearn</a:t>
            </a:r>
            <a:r>
              <a:rPr lang="en-AU" b="1" dirty="0">
                <a:ea typeface="+mn-lt"/>
                <a:cs typeface="+mn-lt"/>
              </a:rPr>
              <a:t>.</a:t>
            </a:r>
          </a:p>
          <a:p>
            <a:pPr defTabSz="914400">
              <a:spcBef>
                <a:spcPct val="0"/>
              </a:spcBef>
              <a:spcAft>
                <a:spcPct val="0"/>
              </a:spcAft>
              <a:tabLst>
                <a:tab pos="279400" algn="l"/>
                <a:tab pos="9772650" algn="r"/>
              </a:tabLst>
            </a:pPr>
            <a:endParaRPr lang="en-AU" sz="1600" dirty="0">
              <a:ea typeface="+mn-lt"/>
              <a:cs typeface="+mn-lt"/>
            </a:endParaRPr>
          </a:p>
          <a:p>
            <a:pPr defTabSz="914400">
              <a:spcBef>
                <a:spcPct val="0"/>
              </a:spcBef>
              <a:spcAft>
                <a:spcPct val="0"/>
              </a:spcAft>
              <a:tabLst>
                <a:tab pos="279400" algn="l"/>
                <a:tab pos="9772650" algn="r"/>
              </a:tabLst>
            </a:pPr>
            <a:r>
              <a:rPr lang="en-AU" sz="1600" dirty="0">
                <a:ea typeface="+mn-lt"/>
                <a:cs typeface="+mn-lt"/>
              </a:rPr>
              <a:t>(Mayor in 2020). </a:t>
            </a:r>
            <a:endParaRPr lang="en-AU" sz="1600" dirty="0">
              <a:cs typeface="Arial" panose="020B0604020202020204"/>
            </a:endParaRPr>
          </a:p>
        </p:txBody>
      </p:sp>
      <p:pic>
        <p:nvPicPr>
          <p:cNvPr id="3" name="Picture 4">
            <a:extLst>
              <a:ext uri="{FF2B5EF4-FFF2-40B4-BE49-F238E27FC236}">
                <a16:creationId xmlns:a16="http://schemas.microsoft.com/office/drawing/2014/main" id="{178A7B65-929C-420A-BDAA-9417EF12B2B8}"/>
              </a:ext>
            </a:extLst>
          </p:cNvPr>
          <p:cNvPicPr>
            <a:picLocks noChangeAspect="1"/>
          </p:cNvPicPr>
          <p:nvPr/>
        </p:nvPicPr>
        <p:blipFill>
          <a:blip r:embed="rId3"/>
          <a:stretch>
            <a:fillRect/>
          </a:stretch>
        </p:blipFill>
        <p:spPr>
          <a:xfrm>
            <a:off x="3081338" y="816821"/>
            <a:ext cx="4129087" cy="3219346"/>
          </a:xfrm>
          <a:prstGeom prst="rect">
            <a:avLst/>
          </a:prstGeom>
        </p:spPr>
      </p:pic>
    </p:spTree>
    <p:extLst>
      <p:ext uri="{BB962C8B-B14F-4D97-AF65-F5344CB8AC3E}">
        <p14:creationId xmlns:p14="http://schemas.microsoft.com/office/powerpoint/2010/main" val="1462254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43C938-34F2-4C56-8C0C-4EBC929783EE}"/>
              </a:ext>
            </a:extLst>
          </p:cNvPr>
          <p:cNvPicPr>
            <a:picLocks noChangeAspect="1"/>
          </p:cNvPicPr>
          <p:nvPr/>
        </p:nvPicPr>
        <p:blipFill rotWithShape="1">
          <a:blip r:embed="rId3"/>
          <a:srcRect t="5955" b="19045"/>
          <a:stretch/>
        </p:blipFill>
        <p:spPr>
          <a:xfrm>
            <a:off x="20" y="889000"/>
            <a:ext cx="7518380" cy="4254500"/>
          </a:xfrm>
          <a:prstGeom prst="rect">
            <a:avLst/>
          </a:prstGeom>
        </p:spPr>
      </p:pic>
      <p:sp>
        <p:nvSpPr>
          <p:cNvPr id="2" name="TextBox 1">
            <a:extLst>
              <a:ext uri="{FF2B5EF4-FFF2-40B4-BE49-F238E27FC236}">
                <a16:creationId xmlns:a16="http://schemas.microsoft.com/office/drawing/2014/main" id="{B902369A-A167-48D5-A0E7-5EFCD69C81D4}"/>
              </a:ext>
            </a:extLst>
          </p:cNvPr>
          <p:cNvSpPr txBox="1"/>
          <p:nvPr/>
        </p:nvSpPr>
        <p:spPr>
          <a:xfrm>
            <a:off x="20" y="127000"/>
            <a:ext cx="7353280" cy="584775"/>
          </a:xfrm>
          <a:prstGeom prst="rect">
            <a:avLst/>
          </a:prstGeom>
          <a:noFill/>
        </p:spPr>
        <p:txBody>
          <a:bodyPr wrap="square" rtlCol="0">
            <a:spAutoFit/>
          </a:bodyPr>
          <a:lstStyle/>
          <a:p>
            <a:pPr algn="ctr"/>
            <a:r>
              <a:rPr lang="en-AU" sz="3200" b="1"/>
              <a:t>Staff engagement</a:t>
            </a:r>
          </a:p>
        </p:txBody>
      </p:sp>
    </p:spTree>
    <p:extLst>
      <p:ext uri="{BB962C8B-B14F-4D97-AF65-F5344CB8AC3E}">
        <p14:creationId xmlns:p14="http://schemas.microsoft.com/office/powerpoint/2010/main" val="2370346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Group 4" descr="image001">
            <a:extLst>
              <a:ext uri="{FF2B5EF4-FFF2-40B4-BE49-F238E27FC236}">
                <a16:creationId xmlns:a16="http://schemas.microsoft.com/office/drawing/2014/main" id="{0A588030-061C-421B-AD64-7670A5E0A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983754"/>
            <a:ext cx="5767388" cy="395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4D7C56F-03E0-439E-B9D6-D1CC4F915AD1}"/>
              </a:ext>
            </a:extLst>
          </p:cNvPr>
          <p:cNvSpPr txBox="1"/>
          <p:nvPr/>
        </p:nvSpPr>
        <p:spPr>
          <a:xfrm>
            <a:off x="428625" y="398979"/>
            <a:ext cx="6872288" cy="584775"/>
          </a:xfrm>
          <a:prstGeom prst="rect">
            <a:avLst/>
          </a:prstGeom>
          <a:noFill/>
        </p:spPr>
        <p:txBody>
          <a:bodyPr wrap="square" rtlCol="0">
            <a:spAutoFit/>
          </a:bodyPr>
          <a:lstStyle/>
          <a:p>
            <a:pPr algn="ctr"/>
            <a:r>
              <a:rPr lang="en-AU" sz="3200" b="1"/>
              <a:t>Community engagement</a:t>
            </a:r>
          </a:p>
        </p:txBody>
      </p:sp>
    </p:spTree>
    <p:extLst>
      <p:ext uri="{BB962C8B-B14F-4D97-AF65-F5344CB8AC3E}">
        <p14:creationId xmlns:p14="http://schemas.microsoft.com/office/powerpoint/2010/main" val="1797546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3B3A2-7B36-4496-923E-CDD8BE399990}"/>
              </a:ext>
            </a:extLst>
          </p:cNvPr>
          <p:cNvPicPr>
            <a:picLocks noChangeAspect="1"/>
          </p:cNvPicPr>
          <p:nvPr/>
        </p:nvPicPr>
        <p:blipFill rotWithShape="1">
          <a:blip r:embed="rId3"/>
          <a:srcRect l="19279" r="38534"/>
          <a:stretch/>
        </p:blipFill>
        <p:spPr>
          <a:xfrm rot="5400000">
            <a:off x="1631950" y="-730250"/>
            <a:ext cx="4241800" cy="7505700"/>
          </a:xfrm>
          <a:prstGeom prst="rect">
            <a:avLst/>
          </a:prstGeom>
        </p:spPr>
      </p:pic>
      <p:sp>
        <p:nvSpPr>
          <p:cNvPr id="4" name="TextBox 3">
            <a:extLst>
              <a:ext uri="{FF2B5EF4-FFF2-40B4-BE49-F238E27FC236}">
                <a16:creationId xmlns:a16="http://schemas.microsoft.com/office/drawing/2014/main" id="{1AC74CE1-D243-4174-8C17-63C6D78BF8E2}"/>
              </a:ext>
            </a:extLst>
          </p:cNvPr>
          <p:cNvSpPr txBox="1"/>
          <p:nvPr/>
        </p:nvSpPr>
        <p:spPr>
          <a:xfrm>
            <a:off x="0" y="139700"/>
            <a:ext cx="7416800" cy="584775"/>
          </a:xfrm>
          <a:prstGeom prst="rect">
            <a:avLst/>
          </a:prstGeom>
          <a:noFill/>
        </p:spPr>
        <p:txBody>
          <a:bodyPr wrap="square" rtlCol="0">
            <a:spAutoFit/>
          </a:bodyPr>
          <a:lstStyle/>
          <a:p>
            <a:pPr algn="ctr"/>
            <a:r>
              <a:rPr lang="en-AU" sz="3200" b="1"/>
              <a:t>Community engagement</a:t>
            </a:r>
          </a:p>
        </p:txBody>
      </p:sp>
    </p:spTree>
    <p:extLst>
      <p:ext uri="{BB962C8B-B14F-4D97-AF65-F5344CB8AC3E}">
        <p14:creationId xmlns:p14="http://schemas.microsoft.com/office/powerpoint/2010/main" val="170008666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223A"/>
      </a:dk2>
      <a:lt2>
        <a:srgbClr val="FEFFFF"/>
      </a:lt2>
      <a:accent1>
        <a:srgbClr val="00223A"/>
      </a:accent1>
      <a:accent2>
        <a:srgbClr val="003F62"/>
      </a:accent2>
      <a:accent3>
        <a:srgbClr val="005E90"/>
      </a:accent3>
      <a:accent4>
        <a:srgbClr val="FEFFFF"/>
      </a:accent4>
      <a:accent5>
        <a:srgbClr val="FEFFFF"/>
      </a:accent5>
      <a:accent6>
        <a:srgbClr val="FEFFFF"/>
      </a:accent6>
      <a:hlink>
        <a:srgbClr val="F8D428"/>
      </a:hlink>
      <a:folHlink>
        <a:srgbClr val="EEAD2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ms_Powerpointtemplate_V03_blank" id="{AD7AB3CF-C307-504A-8C9B-D635E429A9BC}" vid="{B080B807-B4D5-2A4B-B77D-215C176F7D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etadata xmlns="http://www.objective.com/ecm/document/metadata/7ACB1553A459481AA692DAB5BB7C3457" version="1.0.0">
  <systemFields>
    <field name="Objective-Id">
      <value order="0">A8671764</value>
    </field>
    <field name="Objective-Title">
      <value order="0">Shire - Powerpoint Template</value>
    </field>
    <field name="Objective-Description">
      <value order="0"/>
    </field>
    <field name="Objective-CreationStamp">
      <value order="0">2019-03-19T17:43:00Z</value>
    </field>
    <field name="Objective-IsApproved">
      <value order="0">false</value>
    </field>
    <field name="Objective-IsPublished">
      <value order="0">true</value>
    </field>
    <field name="Objective-DatePublished">
      <value order="0">2019-03-20T04:45:37Z</value>
    </field>
    <field name="Objective-ModificationStamp">
      <value order="0">2019-08-05T03:50:41Z</value>
    </field>
    <field name="Objective-Owner">
      <value order="0">Xanthe Rivett</value>
    </field>
    <field name="Objective-Path">
      <value order="0">Corporate Information System:.Organisation Management:Corporate Communications:Design:Corporate Communications - Design - Templates</value>
    </field>
    <field name="Objective-Parent">
      <value order="0">Corporate Communications - Design - Templates</value>
    </field>
    <field name="Objective-State">
      <value order="0">Published</value>
    </field>
    <field name="Objective-VersionId">
      <value order="0">vA10025414</value>
    </field>
    <field name="Objective-Version">
      <value order="0">1.0</value>
    </field>
    <field name="Objective-VersionNumber">
      <value order="0">1</value>
    </field>
    <field name="Objective-VersionComment">
      <value order="0">First version</value>
    </field>
    <field name="Objective-FileNumber">
      <value order="0">16-074700</value>
    </field>
    <field name="Objective-Classification">
      <value order="0"/>
    </field>
    <field name="Objective-Caveats">
      <value order="0"/>
    </field>
  </systemFields>
  <catalogues>
    <catalogue name="Document Type Catalogue" type="type" ori="id:cA6">
      <field name="Objective-Action Officer">
        <value order="0"/>
      </field>
      <field name="Objective-PR Customer Name No">
        <value order="0"/>
      </field>
      <field name="Objective-PR Customer Formatted Name">
        <value order="0"/>
      </field>
      <field name="Objective-Merit Customer Name No">
        <value order="0"/>
      </field>
      <field name="Objective-Merit Customer Formatted Name">
        <value order="0"/>
      </field>
      <field name="Objective-Merit Customer Formatted Address">
        <value order="0"/>
      </field>
      <field name="Objective-Merit Request No">
        <value order="0"/>
      </field>
      <field name="Objective-Connect Creator">
        <value order="0"/>
      </field>
      <field name="Objective-Document Type">
        <value order="0"/>
      </field>
      <field name="Objective-FYI Officer">
        <value order="0"/>
      </field>
    </catalogue>
  </catalogues>
</metadata>
</file>

<file path=customXml/item3.xml><?xml version="1.0" encoding="utf-8"?>
<ct:contentTypeSchema xmlns:ct="http://schemas.microsoft.com/office/2006/metadata/contentType" xmlns:ma="http://schemas.microsoft.com/office/2006/metadata/properties/metaAttributes" ct:_="" ma:_="" ma:contentTypeName="Document" ma:contentTypeID="0x010100D33740185F3A68489A0311E9FE8B04B0" ma:contentTypeVersion="13" ma:contentTypeDescription="Create a new document." ma:contentTypeScope="" ma:versionID="9bae824a41cb76386dcac979469be701">
  <xsd:schema xmlns:xsd="http://www.w3.org/2001/XMLSchema" xmlns:xs="http://www.w3.org/2001/XMLSchema" xmlns:p="http://schemas.microsoft.com/office/2006/metadata/properties" xmlns:ns1="http://schemas.microsoft.com/sharepoint/v3" xmlns:ns3="eb2ee518-e525-4f29-9a15-a58e6e513663" xmlns:ns4="4825eef6-d8f8-4abd-8d69-b8cef5dd886f" targetNamespace="http://schemas.microsoft.com/office/2006/metadata/properties" ma:root="true" ma:fieldsID="b0cb1d59c3d8585b48d85e662849500d" ns1:_="" ns3:_="" ns4:_="">
    <xsd:import namespace="http://schemas.microsoft.com/sharepoint/v3"/>
    <xsd:import namespace="eb2ee518-e525-4f29-9a15-a58e6e513663"/>
    <xsd:import namespace="4825eef6-d8f8-4abd-8d69-b8cef5dd886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2ee518-e525-4f29-9a15-a58e6e51366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25eef6-d8f8-4abd-8d69-b8cef5dd886f"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FA7FA3-FDFB-449F-B815-EB7FA85677BA}">
  <ds:schemaRefs>
    <ds:schemaRef ds:uri="4825eef6-d8f8-4abd-8d69-b8cef5dd886f"/>
    <ds:schemaRef ds:uri="eb2ee518-e525-4f29-9a15-a58e6e51366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745109E-2DDF-40CB-AC2B-FF9B10C90820}">
  <ds:schemaRefs>
    <ds:schemaRef ds:uri="http://www.objective.com/ecm/document/metadata/7ACB1553A459481AA692DAB5BB7C3457"/>
  </ds:schemaRefs>
</ds:datastoreItem>
</file>

<file path=customXml/itemProps3.xml><?xml version="1.0" encoding="utf-8"?>
<ds:datastoreItem xmlns:ds="http://schemas.openxmlformats.org/officeDocument/2006/customXml" ds:itemID="{F7C749BC-2A6F-4A2D-BF8E-B51F9974E986}">
  <ds:schemaRefs>
    <ds:schemaRef ds:uri="4825eef6-d8f8-4abd-8d69-b8cef5dd886f"/>
    <ds:schemaRef ds:uri="eb2ee518-e525-4f29-9a15-a58e6e5136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B18610BA-EBED-45B1-A144-56B14CA7B7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TotalTime>
  <Words>214</Words>
  <Application>Microsoft Office PowerPoint</Application>
  <PresentationFormat>On-screen Show (16:9)</PresentationFormat>
  <Paragraphs>53</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 Narrow</vt:lpstr>
      <vt:lpstr>Calibri</vt:lpstr>
      <vt:lpstr>Cambria</vt:lpstr>
      <vt:lpstr>Symbol</vt:lpstr>
      <vt:lpstr>Office Theme</vt:lpstr>
      <vt:lpstr>Mornington Peninsula Shire Getting to net zero: The relationship between targets and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Mornington Peninsula Shire Climate Emergency</dc:title>
  <dc:creator>Nicci Tsernjavski</dc:creator>
  <cp:lastModifiedBy>Nicci Tsernjavski</cp:lastModifiedBy>
  <cp:revision>2</cp:revision>
  <dcterms:created xsi:type="dcterms:W3CDTF">2019-11-14T01:28:23Z</dcterms:created>
  <dcterms:modified xsi:type="dcterms:W3CDTF">2021-07-22T05:13:25Z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0x010100D33740185F3A68489A0311E9FE8B04B0</vt:lpwstr>
  </property>
</Properties>
</file>